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77" r:id="rId7"/>
    <p:sldId id="278" r:id="rId8"/>
    <p:sldId id="275" r:id="rId9"/>
    <p:sldId id="274" r:id="rId10"/>
    <p:sldId id="260" r:id="rId11"/>
    <p:sldId id="262" r:id="rId12"/>
    <p:sldId id="272" r:id="rId13"/>
    <p:sldId id="264" r:id="rId14"/>
    <p:sldId id="263" r:id="rId15"/>
    <p:sldId id="265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D85D0D-87AA-442E-80A1-94C9034BF8FA}">
          <p14:sldIdLst>
            <p14:sldId id="256"/>
            <p14:sldId id="257"/>
            <p14:sldId id="258"/>
            <p14:sldId id="259"/>
            <p14:sldId id="261"/>
            <p14:sldId id="277"/>
            <p14:sldId id="278"/>
            <p14:sldId id="275"/>
            <p14:sldId id="274"/>
            <p14:sldId id="260"/>
          </p14:sldIdLst>
        </p14:section>
        <p14:section name="Untitled Section" id="{5A02E552-26FF-48B9-89C5-4931363B3AB6}">
          <p14:sldIdLst>
            <p14:sldId id="262"/>
            <p14:sldId id="272"/>
            <p14:sldId id="264"/>
            <p14:sldId id="263"/>
            <p14:sldId id="265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2F6488-C6EC-49E1-9AFA-3DD677E399A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037284-7369-4692-BE22-1E4F177A9EBB}">
      <dgm:prSet/>
      <dgm:spPr/>
      <dgm:t>
        <a:bodyPr/>
        <a:lstStyle/>
        <a:p>
          <a:r>
            <a:rPr lang="en-US" b="1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রনদা</a:t>
          </a:r>
          <a:r>
            <a: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b="1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গাঙ্গুলী</a:t>
          </a:r>
        </a:p>
      </dgm:t>
    </dgm:pt>
    <dgm:pt modelId="{7E8AF94F-9537-4AC2-860B-8B33E88547F8}" type="parTrans" cxnId="{81BEA9F5-75E3-4EC4-9618-9F1A85141C28}">
      <dgm:prSet/>
      <dgm:spPr/>
      <dgm:t>
        <a:bodyPr/>
        <a:lstStyle/>
        <a:p>
          <a:endParaRPr lang="en-US"/>
        </a:p>
      </dgm:t>
    </dgm:pt>
    <dgm:pt modelId="{A69D39A9-B1B0-479C-B8EC-E922FD7FDB87}" type="sibTrans" cxnId="{81BEA9F5-75E3-4EC4-9618-9F1A85141C28}">
      <dgm:prSet/>
      <dgm:spPr/>
      <dgm:t>
        <a:bodyPr/>
        <a:lstStyle/>
        <a:p>
          <a:endParaRPr lang="en-US"/>
        </a:p>
      </dgm:t>
    </dgm:pt>
    <dgm:pt modelId="{CF797593-BEE1-4B1D-A97E-E50192F619A2}">
      <dgm:prSet/>
      <dgm:spPr/>
      <dgm:t>
        <a:bodyPr/>
        <a:lstStyle/>
        <a:p>
          <a:r>
            <a:rPr lang="bn-IN" b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সহকারী শিক্ষক</a:t>
          </a:r>
          <a:endParaRPr lang="bn-IN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82763927-B5CA-41EB-8D70-A4E2F22220DB}" type="parTrans" cxnId="{19CC000A-8EC3-43F1-B616-AD4EA8DEA3C4}">
      <dgm:prSet/>
      <dgm:spPr/>
      <dgm:t>
        <a:bodyPr/>
        <a:lstStyle/>
        <a:p>
          <a:endParaRPr lang="en-US"/>
        </a:p>
      </dgm:t>
    </dgm:pt>
    <dgm:pt modelId="{35B19F25-9EBE-4E84-BC7F-4271D8ABAF21}" type="sibTrans" cxnId="{19CC000A-8EC3-43F1-B616-AD4EA8DEA3C4}">
      <dgm:prSet/>
      <dgm:spPr/>
      <dgm:t>
        <a:bodyPr/>
        <a:lstStyle/>
        <a:p>
          <a:endParaRPr lang="en-US"/>
        </a:p>
      </dgm:t>
    </dgm:pt>
    <dgm:pt modelId="{12DE3DE9-F5EF-4FE5-8C1C-1B270016072D}">
      <dgm:prSet/>
      <dgm:spPr/>
      <dgm:t>
        <a:bodyPr/>
        <a:lstStyle/>
        <a:p>
          <a:r>
            <a:rPr lang="bn-IN" b="1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টাকাটুকিয়া সরকারি প্রাথমিক বিদ্যালয়</a:t>
          </a:r>
        </a:p>
      </dgm:t>
    </dgm:pt>
    <dgm:pt modelId="{460A2E4D-30C4-4D6A-B34B-22E616773575}" type="parTrans" cxnId="{FA3A4F0C-ABB6-4A2F-9884-C9A3134F2373}">
      <dgm:prSet/>
      <dgm:spPr/>
      <dgm:t>
        <a:bodyPr/>
        <a:lstStyle/>
        <a:p>
          <a:endParaRPr lang="en-US"/>
        </a:p>
      </dgm:t>
    </dgm:pt>
    <dgm:pt modelId="{E7E23678-32C3-41AB-B0E4-97446D94BB9F}" type="sibTrans" cxnId="{FA3A4F0C-ABB6-4A2F-9884-C9A3134F2373}">
      <dgm:prSet/>
      <dgm:spPr/>
      <dgm:t>
        <a:bodyPr/>
        <a:lstStyle/>
        <a:p>
          <a:endParaRPr lang="en-US"/>
        </a:p>
      </dgm:t>
    </dgm:pt>
    <dgm:pt modelId="{5623CC68-4F3F-4AA7-A2CA-28BD2D1722EF}">
      <dgm:prSet/>
      <dgm:spPr/>
      <dgm:t>
        <a:bodyPr/>
        <a:lstStyle/>
        <a:p>
          <a:r>
            <a:rPr lang="bn-IN" b="1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তাহিরপুর, সুনামগঞ্জ।</a:t>
          </a:r>
          <a:endParaRPr lang="en-US" dirty="0"/>
        </a:p>
      </dgm:t>
    </dgm:pt>
    <dgm:pt modelId="{0BA99575-5446-40BF-B288-6EC464C7C84B}" type="parTrans" cxnId="{9E98B01F-91F7-4D86-98EF-A486FB72A8D8}">
      <dgm:prSet/>
      <dgm:spPr/>
      <dgm:t>
        <a:bodyPr/>
        <a:lstStyle/>
        <a:p>
          <a:endParaRPr lang="en-US"/>
        </a:p>
      </dgm:t>
    </dgm:pt>
    <dgm:pt modelId="{EBFBB6B2-EA8C-4538-A9EB-D190FEBBCFFB}" type="sibTrans" cxnId="{9E98B01F-91F7-4D86-98EF-A486FB72A8D8}">
      <dgm:prSet/>
      <dgm:spPr/>
      <dgm:t>
        <a:bodyPr/>
        <a:lstStyle/>
        <a:p>
          <a:endParaRPr lang="en-US"/>
        </a:p>
      </dgm:t>
    </dgm:pt>
    <dgm:pt modelId="{7023F173-1FFD-4404-AC7B-0F5ABB4DBA5C}" type="pres">
      <dgm:prSet presAssocID="{C22F6488-C6EC-49E1-9AFA-3DD677E399AC}" presName="linear" presStyleCnt="0">
        <dgm:presLayoutVars>
          <dgm:dir/>
          <dgm:animLvl val="lvl"/>
          <dgm:resizeHandles val="exact"/>
        </dgm:presLayoutVars>
      </dgm:prSet>
      <dgm:spPr/>
    </dgm:pt>
    <dgm:pt modelId="{C4EF32CB-863A-4ED1-8417-4F0CD42384CA}" type="pres">
      <dgm:prSet presAssocID="{73037284-7369-4692-BE22-1E4F177A9EBB}" presName="parentLin" presStyleCnt="0"/>
      <dgm:spPr/>
    </dgm:pt>
    <dgm:pt modelId="{9E0886B9-54F7-45E1-9DDC-5FCF20F68FAF}" type="pres">
      <dgm:prSet presAssocID="{73037284-7369-4692-BE22-1E4F177A9EBB}" presName="parentLeftMargin" presStyleLbl="node1" presStyleIdx="0" presStyleCnt="4"/>
      <dgm:spPr/>
    </dgm:pt>
    <dgm:pt modelId="{4BDD1742-F33B-4AD9-A488-AA1E8B69A121}" type="pres">
      <dgm:prSet presAssocID="{73037284-7369-4692-BE22-1E4F177A9EBB}" presName="parentText" presStyleLbl="node1" presStyleIdx="0" presStyleCnt="4" custScaleY="74800" custLinFactNeighborX="-6011" custLinFactNeighborY="53201">
        <dgm:presLayoutVars>
          <dgm:chMax val="0"/>
          <dgm:bulletEnabled val="1"/>
        </dgm:presLayoutVars>
      </dgm:prSet>
      <dgm:spPr/>
    </dgm:pt>
    <dgm:pt modelId="{E90CE7C6-6156-4EDC-A395-E6A59124FA25}" type="pres">
      <dgm:prSet presAssocID="{73037284-7369-4692-BE22-1E4F177A9EBB}" presName="negativeSpace" presStyleCnt="0"/>
      <dgm:spPr/>
    </dgm:pt>
    <dgm:pt modelId="{A3ECD26F-61DD-4347-B7F4-CD103EDCCA8B}" type="pres">
      <dgm:prSet presAssocID="{73037284-7369-4692-BE22-1E4F177A9EBB}" presName="childText" presStyleLbl="conFgAcc1" presStyleIdx="0" presStyleCnt="4">
        <dgm:presLayoutVars>
          <dgm:bulletEnabled val="1"/>
        </dgm:presLayoutVars>
      </dgm:prSet>
      <dgm:spPr/>
    </dgm:pt>
    <dgm:pt modelId="{33E0464E-9032-4284-AC80-8FA815C91BE3}" type="pres">
      <dgm:prSet presAssocID="{A69D39A9-B1B0-479C-B8EC-E922FD7FDB87}" presName="spaceBetweenRectangles" presStyleCnt="0"/>
      <dgm:spPr/>
    </dgm:pt>
    <dgm:pt modelId="{342CEE23-0176-468B-9F26-DC3704948C4D}" type="pres">
      <dgm:prSet presAssocID="{CF797593-BEE1-4B1D-A97E-E50192F619A2}" presName="parentLin" presStyleCnt="0"/>
      <dgm:spPr/>
    </dgm:pt>
    <dgm:pt modelId="{EC328290-9216-48E4-85B4-8E34C51FDAB6}" type="pres">
      <dgm:prSet presAssocID="{CF797593-BEE1-4B1D-A97E-E50192F619A2}" presName="parentLeftMargin" presStyleLbl="node1" presStyleIdx="0" presStyleCnt="4"/>
      <dgm:spPr/>
    </dgm:pt>
    <dgm:pt modelId="{294A4B09-DA88-4EE4-9E1F-81E9FB8D9F84}" type="pres">
      <dgm:prSet presAssocID="{CF797593-BEE1-4B1D-A97E-E50192F619A2}" presName="parentText" presStyleLbl="node1" presStyleIdx="1" presStyleCnt="4" custLinFactNeighborX="-30058" custLinFactNeighborY="40952">
        <dgm:presLayoutVars>
          <dgm:chMax val="0"/>
          <dgm:bulletEnabled val="1"/>
        </dgm:presLayoutVars>
      </dgm:prSet>
      <dgm:spPr/>
    </dgm:pt>
    <dgm:pt modelId="{6A072803-C2B1-4A12-BE9E-29288FD3F379}" type="pres">
      <dgm:prSet presAssocID="{CF797593-BEE1-4B1D-A97E-E50192F619A2}" presName="negativeSpace" presStyleCnt="0"/>
      <dgm:spPr/>
    </dgm:pt>
    <dgm:pt modelId="{30EC226E-7BBE-4DDC-B5CA-84AC9EC5E786}" type="pres">
      <dgm:prSet presAssocID="{CF797593-BEE1-4B1D-A97E-E50192F619A2}" presName="childText" presStyleLbl="conFgAcc1" presStyleIdx="1" presStyleCnt="4">
        <dgm:presLayoutVars>
          <dgm:bulletEnabled val="1"/>
        </dgm:presLayoutVars>
      </dgm:prSet>
      <dgm:spPr/>
    </dgm:pt>
    <dgm:pt modelId="{4A7B20F1-09F8-43A2-8142-1F045940C8B9}" type="pres">
      <dgm:prSet presAssocID="{35B19F25-9EBE-4E84-BC7F-4271D8ABAF21}" presName="spaceBetweenRectangles" presStyleCnt="0"/>
      <dgm:spPr/>
    </dgm:pt>
    <dgm:pt modelId="{B1B63E2A-54B7-4B36-B179-715D6A07CF13}" type="pres">
      <dgm:prSet presAssocID="{12DE3DE9-F5EF-4FE5-8C1C-1B270016072D}" presName="parentLin" presStyleCnt="0"/>
      <dgm:spPr/>
    </dgm:pt>
    <dgm:pt modelId="{288BEC91-A3DE-4EFE-8D70-CD8675FF8C7A}" type="pres">
      <dgm:prSet presAssocID="{12DE3DE9-F5EF-4FE5-8C1C-1B270016072D}" presName="parentLeftMargin" presStyleLbl="node1" presStyleIdx="1" presStyleCnt="4"/>
      <dgm:spPr/>
    </dgm:pt>
    <dgm:pt modelId="{0312EFF2-CACC-44FB-B2A0-535388BE4CCA}" type="pres">
      <dgm:prSet presAssocID="{12DE3DE9-F5EF-4FE5-8C1C-1B270016072D}" presName="parentText" presStyleLbl="node1" presStyleIdx="2" presStyleCnt="4" custLinFactNeighborX="-24046" custLinFactNeighborY="64224">
        <dgm:presLayoutVars>
          <dgm:chMax val="0"/>
          <dgm:bulletEnabled val="1"/>
        </dgm:presLayoutVars>
      </dgm:prSet>
      <dgm:spPr/>
    </dgm:pt>
    <dgm:pt modelId="{E0F832C1-913D-4434-ABC7-3E41AB179239}" type="pres">
      <dgm:prSet presAssocID="{12DE3DE9-F5EF-4FE5-8C1C-1B270016072D}" presName="negativeSpace" presStyleCnt="0"/>
      <dgm:spPr/>
    </dgm:pt>
    <dgm:pt modelId="{A4E72F44-75BF-4483-82D4-EC8872523D04}" type="pres">
      <dgm:prSet presAssocID="{12DE3DE9-F5EF-4FE5-8C1C-1B270016072D}" presName="childText" presStyleLbl="conFgAcc1" presStyleIdx="2" presStyleCnt="4">
        <dgm:presLayoutVars>
          <dgm:bulletEnabled val="1"/>
        </dgm:presLayoutVars>
      </dgm:prSet>
      <dgm:spPr/>
    </dgm:pt>
    <dgm:pt modelId="{0BCD3B6C-36D1-4704-B8A2-93263AA96297}" type="pres">
      <dgm:prSet presAssocID="{E7E23678-32C3-41AB-B0E4-97446D94BB9F}" presName="spaceBetweenRectangles" presStyleCnt="0"/>
      <dgm:spPr/>
    </dgm:pt>
    <dgm:pt modelId="{49E586D6-C49E-4FA4-AD15-FA70E62B6E9A}" type="pres">
      <dgm:prSet presAssocID="{5623CC68-4F3F-4AA7-A2CA-28BD2D1722EF}" presName="parentLin" presStyleCnt="0"/>
      <dgm:spPr/>
    </dgm:pt>
    <dgm:pt modelId="{BD28C050-4D71-49C1-B7B2-121FB5BC1717}" type="pres">
      <dgm:prSet presAssocID="{5623CC68-4F3F-4AA7-A2CA-28BD2D1722EF}" presName="parentLeftMargin" presStyleLbl="node1" presStyleIdx="2" presStyleCnt="4"/>
      <dgm:spPr/>
    </dgm:pt>
    <dgm:pt modelId="{6501ED57-A569-4E46-9ECB-B625F70A03DE}" type="pres">
      <dgm:prSet presAssocID="{5623CC68-4F3F-4AA7-A2CA-28BD2D1722EF}" presName="parentText" presStyleLbl="node1" presStyleIdx="3" presStyleCnt="4" custAng="0" custScaleY="80239" custLinFactNeighborX="-30058" custLinFactNeighborY="69164">
        <dgm:presLayoutVars>
          <dgm:chMax val="0"/>
          <dgm:bulletEnabled val="1"/>
        </dgm:presLayoutVars>
      </dgm:prSet>
      <dgm:spPr/>
    </dgm:pt>
    <dgm:pt modelId="{C887AA38-1CA1-4DEA-8637-9543C48AC199}" type="pres">
      <dgm:prSet presAssocID="{5623CC68-4F3F-4AA7-A2CA-28BD2D1722EF}" presName="negativeSpace" presStyleCnt="0"/>
      <dgm:spPr/>
    </dgm:pt>
    <dgm:pt modelId="{D7CAEE2D-625E-4595-832E-75A9467C1836}" type="pres">
      <dgm:prSet presAssocID="{5623CC68-4F3F-4AA7-A2CA-28BD2D1722E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7E37902-6B64-4980-AC19-A33F503E9991}" type="presOf" srcId="{12DE3DE9-F5EF-4FE5-8C1C-1B270016072D}" destId="{288BEC91-A3DE-4EFE-8D70-CD8675FF8C7A}" srcOrd="0" destOrd="0" presId="urn:microsoft.com/office/officeart/2005/8/layout/list1"/>
    <dgm:cxn modelId="{19CC000A-8EC3-43F1-B616-AD4EA8DEA3C4}" srcId="{C22F6488-C6EC-49E1-9AFA-3DD677E399AC}" destId="{CF797593-BEE1-4B1D-A97E-E50192F619A2}" srcOrd="1" destOrd="0" parTransId="{82763927-B5CA-41EB-8D70-A4E2F22220DB}" sibTransId="{35B19F25-9EBE-4E84-BC7F-4271D8ABAF21}"/>
    <dgm:cxn modelId="{FA3A4F0C-ABB6-4A2F-9884-C9A3134F2373}" srcId="{C22F6488-C6EC-49E1-9AFA-3DD677E399AC}" destId="{12DE3DE9-F5EF-4FE5-8C1C-1B270016072D}" srcOrd="2" destOrd="0" parTransId="{460A2E4D-30C4-4D6A-B34B-22E616773575}" sibTransId="{E7E23678-32C3-41AB-B0E4-97446D94BB9F}"/>
    <dgm:cxn modelId="{9E98B01F-91F7-4D86-98EF-A486FB72A8D8}" srcId="{C22F6488-C6EC-49E1-9AFA-3DD677E399AC}" destId="{5623CC68-4F3F-4AA7-A2CA-28BD2D1722EF}" srcOrd="3" destOrd="0" parTransId="{0BA99575-5446-40BF-B288-6EC464C7C84B}" sibTransId="{EBFBB6B2-EA8C-4538-A9EB-D190FEBBCFFB}"/>
    <dgm:cxn modelId="{7BD8AA5E-72D3-4036-8736-9531F18BE761}" type="presOf" srcId="{5623CC68-4F3F-4AA7-A2CA-28BD2D1722EF}" destId="{6501ED57-A569-4E46-9ECB-B625F70A03DE}" srcOrd="1" destOrd="0" presId="urn:microsoft.com/office/officeart/2005/8/layout/list1"/>
    <dgm:cxn modelId="{1899934D-E775-4CF7-A349-5C561D344436}" type="presOf" srcId="{73037284-7369-4692-BE22-1E4F177A9EBB}" destId="{9E0886B9-54F7-45E1-9DDC-5FCF20F68FAF}" srcOrd="0" destOrd="0" presId="urn:microsoft.com/office/officeart/2005/8/layout/list1"/>
    <dgm:cxn modelId="{C3760C51-58DF-489B-B84F-6744BDDC2533}" type="presOf" srcId="{12DE3DE9-F5EF-4FE5-8C1C-1B270016072D}" destId="{0312EFF2-CACC-44FB-B2A0-535388BE4CCA}" srcOrd="1" destOrd="0" presId="urn:microsoft.com/office/officeart/2005/8/layout/list1"/>
    <dgm:cxn modelId="{8DDCF781-C449-4DE8-9A52-AF07D685D920}" type="presOf" srcId="{5623CC68-4F3F-4AA7-A2CA-28BD2D1722EF}" destId="{BD28C050-4D71-49C1-B7B2-121FB5BC1717}" srcOrd="0" destOrd="0" presId="urn:microsoft.com/office/officeart/2005/8/layout/list1"/>
    <dgm:cxn modelId="{35797292-1C45-4228-BD22-2F6B71799F99}" type="presOf" srcId="{CF797593-BEE1-4B1D-A97E-E50192F619A2}" destId="{EC328290-9216-48E4-85B4-8E34C51FDAB6}" srcOrd="0" destOrd="0" presId="urn:microsoft.com/office/officeart/2005/8/layout/list1"/>
    <dgm:cxn modelId="{D071CB9C-8B3C-4BA9-9334-BBF8984C26E1}" type="presOf" srcId="{CF797593-BEE1-4B1D-A97E-E50192F619A2}" destId="{294A4B09-DA88-4EE4-9E1F-81E9FB8D9F84}" srcOrd="1" destOrd="0" presId="urn:microsoft.com/office/officeart/2005/8/layout/list1"/>
    <dgm:cxn modelId="{8B7D7FCF-5EF2-469A-95BD-8F63EDEA1A18}" type="presOf" srcId="{73037284-7369-4692-BE22-1E4F177A9EBB}" destId="{4BDD1742-F33B-4AD9-A488-AA1E8B69A121}" srcOrd="1" destOrd="0" presId="urn:microsoft.com/office/officeart/2005/8/layout/list1"/>
    <dgm:cxn modelId="{E81AFCDA-5A46-42CF-892C-D03932E8FECE}" type="presOf" srcId="{C22F6488-C6EC-49E1-9AFA-3DD677E399AC}" destId="{7023F173-1FFD-4404-AC7B-0F5ABB4DBA5C}" srcOrd="0" destOrd="0" presId="urn:microsoft.com/office/officeart/2005/8/layout/list1"/>
    <dgm:cxn modelId="{81BEA9F5-75E3-4EC4-9618-9F1A85141C28}" srcId="{C22F6488-C6EC-49E1-9AFA-3DD677E399AC}" destId="{73037284-7369-4692-BE22-1E4F177A9EBB}" srcOrd="0" destOrd="0" parTransId="{7E8AF94F-9537-4AC2-860B-8B33E88547F8}" sibTransId="{A69D39A9-B1B0-479C-B8EC-E922FD7FDB87}"/>
    <dgm:cxn modelId="{4B731519-47BF-4A16-9A6E-5AF4F17B924E}" type="presParOf" srcId="{7023F173-1FFD-4404-AC7B-0F5ABB4DBA5C}" destId="{C4EF32CB-863A-4ED1-8417-4F0CD42384CA}" srcOrd="0" destOrd="0" presId="urn:microsoft.com/office/officeart/2005/8/layout/list1"/>
    <dgm:cxn modelId="{B18F90D8-8DE7-471D-BFA5-5FF93D203BE0}" type="presParOf" srcId="{C4EF32CB-863A-4ED1-8417-4F0CD42384CA}" destId="{9E0886B9-54F7-45E1-9DDC-5FCF20F68FAF}" srcOrd="0" destOrd="0" presId="urn:microsoft.com/office/officeart/2005/8/layout/list1"/>
    <dgm:cxn modelId="{89914000-A0BE-4113-8C7C-E900A8F8F639}" type="presParOf" srcId="{C4EF32CB-863A-4ED1-8417-4F0CD42384CA}" destId="{4BDD1742-F33B-4AD9-A488-AA1E8B69A121}" srcOrd="1" destOrd="0" presId="urn:microsoft.com/office/officeart/2005/8/layout/list1"/>
    <dgm:cxn modelId="{553B2780-AE3F-4461-8EF3-71895B8AC8D6}" type="presParOf" srcId="{7023F173-1FFD-4404-AC7B-0F5ABB4DBA5C}" destId="{E90CE7C6-6156-4EDC-A395-E6A59124FA25}" srcOrd="1" destOrd="0" presId="urn:microsoft.com/office/officeart/2005/8/layout/list1"/>
    <dgm:cxn modelId="{ECB96832-3997-461C-A47B-CD8C5E3F7B3A}" type="presParOf" srcId="{7023F173-1FFD-4404-AC7B-0F5ABB4DBA5C}" destId="{A3ECD26F-61DD-4347-B7F4-CD103EDCCA8B}" srcOrd="2" destOrd="0" presId="urn:microsoft.com/office/officeart/2005/8/layout/list1"/>
    <dgm:cxn modelId="{006A0181-3D91-411E-A11C-E004DD696CD4}" type="presParOf" srcId="{7023F173-1FFD-4404-AC7B-0F5ABB4DBA5C}" destId="{33E0464E-9032-4284-AC80-8FA815C91BE3}" srcOrd="3" destOrd="0" presId="urn:microsoft.com/office/officeart/2005/8/layout/list1"/>
    <dgm:cxn modelId="{0DA57F32-6BA4-42E5-8B36-25B5146B068B}" type="presParOf" srcId="{7023F173-1FFD-4404-AC7B-0F5ABB4DBA5C}" destId="{342CEE23-0176-468B-9F26-DC3704948C4D}" srcOrd="4" destOrd="0" presId="urn:microsoft.com/office/officeart/2005/8/layout/list1"/>
    <dgm:cxn modelId="{DF201D8F-C5E8-4BDB-9B3A-3520DF8407AD}" type="presParOf" srcId="{342CEE23-0176-468B-9F26-DC3704948C4D}" destId="{EC328290-9216-48E4-85B4-8E34C51FDAB6}" srcOrd="0" destOrd="0" presId="urn:microsoft.com/office/officeart/2005/8/layout/list1"/>
    <dgm:cxn modelId="{2FFDA66A-CF6D-4639-B702-3E5B360AADD1}" type="presParOf" srcId="{342CEE23-0176-468B-9F26-DC3704948C4D}" destId="{294A4B09-DA88-4EE4-9E1F-81E9FB8D9F84}" srcOrd="1" destOrd="0" presId="urn:microsoft.com/office/officeart/2005/8/layout/list1"/>
    <dgm:cxn modelId="{3907B49B-88AA-47CC-9FC5-97CD6CF00135}" type="presParOf" srcId="{7023F173-1FFD-4404-AC7B-0F5ABB4DBA5C}" destId="{6A072803-C2B1-4A12-BE9E-29288FD3F379}" srcOrd="5" destOrd="0" presId="urn:microsoft.com/office/officeart/2005/8/layout/list1"/>
    <dgm:cxn modelId="{345482EC-9BC0-4DF5-9912-C5FA62681812}" type="presParOf" srcId="{7023F173-1FFD-4404-AC7B-0F5ABB4DBA5C}" destId="{30EC226E-7BBE-4DDC-B5CA-84AC9EC5E786}" srcOrd="6" destOrd="0" presId="urn:microsoft.com/office/officeart/2005/8/layout/list1"/>
    <dgm:cxn modelId="{9BED4710-2162-4449-BF6A-5F4BEDF48858}" type="presParOf" srcId="{7023F173-1FFD-4404-AC7B-0F5ABB4DBA5C}" destId="{4A7B20F1-09F8-43A2-8142-1F045940C8B9}" srcOrd="7" destOrd="0" presId="urn:microsoft.com/office/officeart/2005/8/layout/list1"/>
    <dgm:cxn modelId="{F5C2E65E-BB71-431A-8979-603044A4F20E}" type="presParOf" srcId="{7023F173-1FFD-4404-AC7B-0F5ABB4DBA5C}" destId="{B1B63E2A-54B7-4B36-B179-715D6A07CF13}" srcOrd="8" destOrd="0" presId="urn:microsoft.com/office/officeart/2005/8/layout/list1"/>
    <dgm:cxn modelId="{49102CCA-8E9C-482E-B56B-8A5BB7DE4F98}" type="presParOf" srcId="{B1B63E2A-54B7-4B36-B179-715D6A07CF13}" destId="{288BEC91-A3DE-4EFE-8D70-CD8675FF8C7A}" srcOrd="0" destOrd="0" presId="urn:microsoft.com/office/officeart/2005/8/layout/list1"/>
    <dgm:cxn modelId="{A280FD7A-76B7-4580-8B6B-FF408402B84F}" type="presParOf" srcId="{B1B63E2A-54B7-4B36-B179-715D6A07CF13}" destId="{0312EFF2-CACC-44FB-B2A0-535388BE4CCA}" srcOrd="1" destOrd="0" presId="urn:microsoft.com/office/officeart/2005/8/layout/list1"/>
    <dgm:cxn modelId="{1D634DE1-3249-4F8B-959F-8E927E94965D}" type="presParOf" srcId="{7023F173-1FFD-4404-AC7B-0F5ABB4DBA5C}" destId="{E0F832C1-913D-4434-ABC7-3E41AB179239}" srcOrd="9" destOrd="0" presId="urn:microsoft.com/office/officeart/2005/8/layout/list1"/>
    <dgm:cxn modelId="{1F7A3BC6-FF6A-4F6C-8BDD-824534D24E33}" type="presParOf" srcId="{7023F173-1FFD-4404-AC7B-0F5ABB4DBA5C}" destId="{A4E72F44-75BF-4483-82D4-EC8872523D04}" srcOrd="10" destOrd="0" presId="urn:microsoft.com/office/officeart/2005/8/layout/list1"/>
    <dgm:cxn modelId="{531BA8C4-1BDD-425D-B846-8BE15F8222F0}" type="presParOf" srcId="{7023F173-1FFD-4404-AC7B-0F5ABB4DBA5C}" destId="{0BCD3B6C-36D1-4704-B8A2-93263AA96297}" srcOrd="11" destOrd="0" presId="urn:microsoft.com/office/officeart/2005/8/layout/list1"/>
    <dgm:cxn modelId="{1D7E6592-D7BD-48FA-9D76-9F846680A2A6}" type="presParOf" srcId="{7023F173-1FFD-4404-AC7B-0F5ABB4DBA5C}" destId="{49E586D6-C49E-4FA4-AD15-FA70E62B6E9A}" srcOrd="12" destOrd="0" presId="urn:microsoft.com/office/officeart/2005/8/layout/list1"/>
    <dgm:cxn modelId="{15B688E4-DD1B-4253-8602-39931E7397B5}" type="presParOf" srcId="{49E586D6-C49E-4FA4-AD15-FA70E62B6E9A}" destId="{BD28C050-4D71-49C1-B7B2-121FB5BC1717}" srcOrd="0" destOrd="0" presId="urn:microsoft.com/office/officeart/2005/8/layout/list1"/>
    <dgm:cxn modelId="{99D624D9-D091-4A02-A944-1DCC7D63D3AC}" type="presParOf" srcId="{49E586D6-C49E-4FA4-AD15-FA70E62B6E9A}" destId="{6501ED57-A569-4E46-9ECB-B625F70A03DE}" srcOrd="1" destOrd="0" presId="urn:microsoft.com/office/officeart/2005/8/layout/list1"/>
    <dgm:cxn modelId="{7EEC63B9-D64B-4CB8-9A29-7EE559481686}" type="presParOf" srcId="{7023F173-1FFD-4404-AC7B-0F5ABB4DBA5C}" destId="{C887AA38-1CA1-4DEA-8637-9543C48AC199}" srcOrd="13" destOrd="0" presId="urn:microsoft.com/office/officeart/2005/8/layout/list1"/>
    <dgm:cxn modelId="{BBF090EA-D5A4-4779-9442-569A4633AE8A}" type="presParOf" srcId="{7023F173-1FFD-4404-AC7B-0F5ABB4DBA5C}" destId="{D7CAEE2D-625E-4595-832E-75A9467C183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09688A-FB13-47D1-8249-16AB786D0674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5716A5-D81D-44C0-9B65-8A5D6412CC1A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পাঠ</a:t>
          </a:r>
          <a:r>
            <a:rPr lang="en-US" b="1" dirty="0">
              <a:solidFill>
                <a:schemeClr val="tx1"/>
              </a:solidFill>
            </a:rPr>
            <a:t>-</a:t>
          </a:r>
          <a:r>
            <a:rPr lang="bn-BD" b="1" dirty="0">
              <a:solidFill>
                <a:schemeClr val="tx1"/>
              </a:solidFill>
            </a:rPr>
            <a:t>সংখ্যা</a:t>
          </a:r>
          <a:endParaRPr lang="en-US" b="1" dirty="0">
            <a:solidFill>
              <a:schemeClr val="tx1"/>
            </a:solidFill>
          </a:endParaRPr>
        </a:p>
      </dgm:t>
    </dgm:pt>
    <dgm:pt modelId="{2AD6E30C-0D3D-49FC-8608-4ED4598084A2}" type="parTrans" cxnId="{8E08132A-90F5-4613-A071-0CE4878B4E49}">
      <dgm:prSet/>
      <dgm:spPr/>
      <dgm:t>
        <a:bodyPr/>
        <a:lstStyle/>
        <a:p>
          <a:endParaRPr lang="en-US"/>
        </a:p>
      </dgm:t>
    </dgm:pt>
    <dgm:pt modelId="{55665CF8-BBBD-4F90-9AF1-E13E3ADCCB85}" type="sibTrans" cxnId="{8E08132A-90F5-4613-A071-0CE4878B4E49}">
      <dgm:prSet/>
      <dgm:spPr/>
      <dgm:t>
        <a:bodyPr/>
        <a:lstStyle/>
        <a:p>
          <a:endParaRPr lang="en-US"/>
        </a:p>
      </dgm:t>
    </dgm:pt>
    <dgm:pt modelId="{ADB33DCD-DE2C-4A02-9CEC-AEEBEEB3425D}">
      <dgm:prSet phldrT="[Text]" custT="1"/>
      <dgm:spPr/>
      <dgm:t>
        <a:bodyPr/>
        <a:lstStyle/>
        <a:p>
          <a:r>
            <a:rPr lang="bn-BD" sz="1800" b="1" dirty="0">
              <a:solidFill>
                <a:srgbClr val="FFFF00"/>
              </a:solidFill>
            </a:rPr>
            <a:t>পাঠ পরিচিতি</a:t>
          </a:r>
          <a:endParaRPr lang="en-US" sz="1800" b="1" dirty="0">
            <a:solidFill>
              <a:srgbClr val="FFFF00"/>
            </a:solidFill>
          </a:endParaRPr>
        </a:p>
      </dgm:t>
    </dgm:pt>
    <dgm:pt modelId="{4675C80C-9957-45B3-B639-C4F7B2656C13}" type="parTrans" cxnId="{BE030B16-AA38-484E-B077-D6DB4CFDF3B4}">
      <dgm:prSet/>
      <dgm:spPr/>
      <dgm:t>
        <a:bodyPr/>
        <a:lstStyle/>
        <a:p>
          <a:endParaRPr lang="en-US"/>
        </a:p>
      </dgm:t>
    </dgm:pt>
    <dgm:pt modelId="{6DEA5FD8-E50C-4823-9A20-EA4028A9F856}" type="sibTrans" cxnId="{BE030B16-AA38-484E-B077-D6DB4CFDF3B4}">
      <dgm:prSet/>
      <dgm:spPr/>
      <dgm:t>
        <a:bodyPr/>
        <a:lstStyle/>
        <a:p>
          <a:endParaRPr lang="en-US"/>
        </a:p>
      </dgm:t>
    </dgm:pt>
    <dgm:pt modelId="{942B5AF3-35AE-49D2-AB43-225058A9F892}">
      <dgm:prSet phldrT="[Text]"/>
      <dgm:spPr/>
      <dgm:t>
        <a:bodyPr/>
        <a:lstStyle/>
        <a:p>
          <a:r>
            <a:rPr lang="en-US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অধ্যায়</a:t>
          </a:r>
          <a:r>
            <a: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-৩</a:t>
          </a:r>
        </a:p>
      </dgm:t>
    </dgm:pt>
    <dgm:pt modelId="{59B05635-81DE-4314-ABDA-D25CE09CABC8}" type="parTrans" cxnId="{F3C03443-72CA-40E5-800F-B3BB5425B7A3}">
      <dgm:prSet/>
      <dgm:spPr/>
      <dgm:t>
        <a:bodyPr/>
        <a:lstStyle/>
        <a:p>
          <a:endParaRPr lang="en-US"/>
        </a:p>
      </dgm:t>
    </dgm:pt>
    <dgm:pt modelId="{90A22CAA-5548-45B8-A35A-C893FAD204B7}" type="sibTrans" cxnId="{F3C03443-72CA-40E5-800F-B3BB5425B7A3}">
      <dgm:prSet/>
      <dgm:spPr/>
      <dgm:t>
        <a:bodyPr/>
        <a:lstStyle/>
        <a:p>
          <a:endParaRPr lang="en-US"/>
        </a:p>
      </dgm:t>
    </dgm:pt>
    <dgm:pt modelId="{50978D42-40DF-44AF-AC34-7351AB56DAB0}">
      <dgm:prSet phldrT="[Text]"/>
      <dgm:spPr/>
      <dgm:t>
        <a:bodyPr/>
        <a:lstStyle/>
        <a:p>
          <a:r>
            <a:rPr lang="bn-BD" dirty="0"/>
            <a:t>পাঠ্যাংশ-১ থেকে ৫ পর্যন্ত</a:t>
          </a:r>
          <a:endParaRPr lang="en-US" dirty="0"/>
        </a:p>
      </dgm:t>
    </dgm:pt>
    <dgm:pt modelId="{CFACA962-346F-4F69-8898-73C5BE1CE568}" type="parTrans" cxnId="{78D9725D-686E-4718-9786-41E196782753}">
      <dgm:prSet/>
      <dgm:spPr/>
      <dgm:t>
        <a:bodyPr/>
        <a:lstStyle/>
        <a:p>
          <a:endParaRPr lang="en-US"/>
        </a:p>
      </dgm:t>
    </dgm:pt>
    <dgm:pt modelId="{549891D7-AA37-48AC-A7C2-F96428FB74A8}" type="sibTrans" cxnId="{78D9725D-686E-4718-9786-41E196782753}">
      <dgm:prSet/>
      <dgm:spPr/>
      <dgm:t>
        <a:bodyPr/>
        <a:lstStyle/>
        <a:p>
          <a:endParaRPr lang="en-US"/>
        </a:p>
      </dgm:t>
    </dgm:pt>
    <dgm:pt modelId="{BB6C9C1C-1A8B-47C6-9346-C27E58177B5A}" type="pres">
      <dgm:prSet presAssocID="{2E09688A-FB13-47D1-8249-16AB786D067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EFF2D36-2DF7-4E7C-9C6D-000E02E58EB4}" type="pres">
      <dgm:prSet presAssocID="{865716A5-D81D-44C0-9B65-8A5D6412CC1A}" presName="singleCycle" presStyleCnt="0"/>
      <dgm:spPr/>
    </dgm:pt>
    <dgm:pt modelId="{731E59D2-D5A7-4555-B6D4-3A7371177C9E}" type="pres">
      <dgm:prSet presAssocID="{865716A5-D81D-44C0-9B65-8A5D6412CC1A}" presName="singleCenter" presStyleLbl="node1" presStyleIdx="0" presStyleCnt="4" custScaleY="74031" custLinFactNeighborX="-22571" custLinFactNeighborY="-10223">
        <dgm:presLayoutVars>
          <dgm:chMax val="7"/>
          <dgm:chPref val="7"/>
        </dgm:presLayoutVars>
      </dgm:prSet>
      <dgm:spPr/>
    </dgm:pt>
    <dgm:pt modelId="{75793A7E-748E-4C78-8C81-4100AB592CEC}" type="pres">
      <dgm:prSet presAssocID="{4675C80C-9957-45B3-B639-C4F7B2656C13}" presName="Name56" presStyleLbl="parChTrans1D2" presStyleIdx="0" presStyleCnt="3"/>
      <dgm:spPr/>
    </dgm:pt>
    <dgm:pt modelId="{D92613E2-8AF9-4763-8CA6-DCF8E7E6FCDC}" type="pres">
      <dgm:prSet presAssocID="{ADB33DCD-DE2C-4A02-9CEC-AEEBEEB3425D}" presName="text0" presStyleLbl="node1" presStyleIdx="1" presStyleCnt="4" custRadScaleRad="101100" custRadScaleInc="-44229">
        <dgm:presLayoutVars>
          <dgm:bulletEnabled val="1"/>
        </dgm:presLayoutVars>
      </dgm:prSet>
      <dgm:spPr/>
    </dgm:pt>
    <dgm:pt modelId="{A9E7BD9E-D135-47DE-9760-66C0A5156EE5}" type="pres">
      <dgm:prSet presAssocID="{59B05635-81DE-4314-ABDA-D25CE09CABC8}" presName="Name56" presStyleLbl="parChTrans1D2" presStyleIdx="1" presStyleCnt="3"/>
      <dgm:spPr/>
    </dgm:pt>
    <dgm:pt modelId="{B0D4352F-DFE6-4CBA-B75F-437FA4765EE9}" type="pres">
      <dgm:prSet presAssocID="{942B5AF3-35AE-49D2-AB43-225058A9F892}" presName="text0" presStyleLbl="node1" presStyleIdx="2" presStyleCnt="4" custScaleX="144278" custRadScaleRad="64637" custRadScaleInc="34464">
        <dgm:presLayoutVars>
          <dgm:bulletEnabled val="1"/>
        </dgm:presLayoutVars>
      </dgm:prSet>
      <dgm:spPr/>
    </dgm:pt>
    <dgm:pt modelId="{B8378697-9CDC-49C6-BD48-03DA1DFDC995}" type="pres">
      <dgm:prSet presAssocID="{CFACA962-346F-4F69-8898-73C5BE1CE568}" presName="Name56" presStyleLbl="parChTrans1D2" presStyleIdx="2" presStyleCnt="3"/>
      <dgm:spPr/>
    </dgm:pt>
    <dgm:pt modelId="{9B0205F5-AAEC-4436-8F0A-F3E7E9833C4D}" type="pres">
      <dgm:prSet presAssocID="{50978D42-40DF-44AF-AC34-7351AB56DAB0}" presName="text0" presStyleLbl="node1" presStyleIdx="3" presStyleCnt="4" custScaleX="389409" custRadScaleRad="135834" custRadScaleInc="14003">
        <dgm:presLayoutVars>
          <dgm:bulletEnabled val="1"/>
        </dgm:presLayoutVars>
      </dgm:prSet>
      <dgm:spPr/>
    </dgm:pt>
  </dgm:ptLst>
  <dgm:cxnLst>
    <dgm:cxn modelId="{B0DA1C06-68E6-4F93-BE8E-44D08397E5C6}" type="presOf" srcId="{ADB33DCD-DE2C-4A02-9CEC-AEEBEEB3425D}" destId="{D92613E2-8AF9-4763-8CA6-DCF8E7E6FCDC}" srcOrd="0" destOrd="0" presId="urn:microsoft.com/office/officeart/2008/layout/RadialCluster"/>
    <dgm:cxn modelId="{F5A2AF0D-E769-4FD1-9468-E147BE779154}" type="presOf" srcId="{4675C80C-9957-45B3-B639-C4F7B2656C13}" destId="{75793A7E-748E-4C78-8C81-4100AB592CEC}" srcOrd="0" destOrd="0" presId="urn:microsoft.com/office/officeart/2008/layout/RadialCluster"/>
    <dgm:cxn modelId="{BE030B16-AA38-484E-B077-D6DB4CFDF3B4}" srcId="{865716A5-D81D-44C0-9B65-8A5D6412CC1A}" destId="{ADB33DCD-DE2C-4A02-9CEC-AEEBEEB3425D}" srcOrd="0" destOrd="0" parTransId="{4675C80C-9957-45B3-B639-C4F7B2656C13}" sibTransId="{6DEA5FD8-E50C-4823-9A20-EA4028A9F856}"/>
    <dgm:cxn modelId="{8E08132A-90F5-4613-A071-0CE4878B4E49}" srcId="{2E09688A-FB13-47D1-8249-16AB786D0674}" destId="{865716A5-D81D-44C0-9B65-8A5D6412CC1A}" srcOrd="0" destOrd="0" parTransId="{2AD6E30C-0D3D-49FC-8608-4ED4598084A2}" sibTransId="{55665CF8-BBBD-4F90-9AF1-E13E3ADCCB85}"/>
    <dgm:cxn modelId="{CA425C2C-6D3F-4513-ABD4-F22A2EC10444}" type="presOf" srcId="{50978D42-40DF-44AF-AC34-7351AB56DAB0}" destId="{9B0205F5-AAEC-4436-8F0A-F3E7E9833C4D}" srcOrd="0" destOrd="0" presId="urn:microsoft.com/office/officeart/2008/layout/RadialCluster"/>
    <dgm:cxn modelId="{5DEFCA40-73D4-474F-A4FC-F228F1AFAAE5}" type="presOf" srcId="{59B05635-81DE-4314-ABDA-D25CE09CABC8}" destId="{A9E7BD9E-D135-47DE-9760-66C0A5156EE5}" srcOrd="0" destOrd="0" presId="urn:microsoft.com/office/officeart/2008/layout/RadialCluster"/>
    <dgm:cxn modelId="{78D9725D-686E-4718-9786-41E196782753}" srcId="{865716A5-D81D-44C0-9B65-8A5D6412CC1A}" destId="{50978D42-40DF-44AF-AC34-7351AB56DAB0}" srcOrd="2" destOrd="0" parTransId="{CFACA962-346F-4F69-8898-73C5BE1CE568}" sibTransId="{549891D7-AA37-48AC-A7C2-F96428FB74A8}"/>
    <dgm:cxn modelId="{F3C03443-72CA-40E5-800F-B3BB5425B7A3}" srcId="{865716A5-D81D-44C0-9B65-8A5D6412CC1A}" destId="{942B5AF3-35AE-49D2-AB43-225058A9F892}" srcOrd="1" destOrd="0" parTransId="{59B05635-81DE-4314-ABDA-D25CE09CABC8}" sibTransId="{90A22CAA-5548-45B8-A35A-C893FAD204B7}"/>
    <dgm:cxn modelId="{EA89C651-C2D7-476B-916B-1A7199C3E2AE}" type="presOf" srcId="{865716A5-D81D-44C0-9B65-8A5D6412CC1A}" destId="{731E59D2-D5A7-4555-B6D4-3A7371177C9E}" srcOrd="0" destOrd="0" presId="urn:microsoft.com/office/officeart/2008/layout/RadialCluster"/>
    <dgm:cxn modelId="{67551972-6DC0-43C8-B0C1-7939740FFFA1}" type="presOf" srcId="{2E09688A-FB13-47D1-8249-16AB786D0674}" destId="{BB6C9C1C-1A8B-47C6-9346-C27E58177B5A}" srcOrd="0" destOrd="0" presId="urn:microsoft.com/office/officeart/2008/layout/RadialCluster"/>
    <dgm:cxn modelId="{148E0880-59C4-4187-A1DA-0AEA8B850702}" type="presOf" srcId="{CFACA962-346F-4F69-8898-73C5BE1CE568}" destId="{B8378697-9CDC-49C6-BD48-03DA1DFDC995}" srcOrd="0" destOrd="0" presId="urn:microsoft.com/office/officeart/2008/layout/RadialCluster"/>
    <dgm:cxn modelId="{DF0DA0AD-43CB-41F0-A9EF-04BD24BC8EBC}" type="presOf" srcId="{942B5AF3-35AE-49D2-AB43-225058A9F892}" destId="{B0D4352F-DFE6-4CBA-B75F-437FA4765EE9}" srcOrd="0" destOrd="0" presId="urn:microsoft.com/office/officeart/2008/layout/RadialCluster"/>
    <dgm:cxn modelId="{FBC0135A-0DA8-4596-8880-EBCEB65C1980}" type="presParOf" srcId="{BB6C9C1C-1A8B-47C6-9346-C27E58177B5A}" destId="{6EFF2D36-2DF7-4E7C-9C6D-000E02E58EB4}" srcOrd="0" destOrd="0" presId="urn:microsoft.com/office/officeart/2008/layout/RadialCluster"/>
    <dgm:cxn modelId="{7E3B1187-269A-4A4C-9AD0-F6B31109B56B}" type="presParOf" srcId="{6EFF2D36-2DF7-4E7C-9C6D-000E02E58EB4}" destId="{731E59D2-D5A7-4555-B6D4-3A7371177C9E}" srcOrd="0" destOrd="0" presId="urn:microsoft.com/office/officeart/2008/layout/RadialCluster"/>
    <dgm:cxn modelId="{75018CDA-C7ED-4E22-94E4-858C0B3B219E}" type="presParOf" srcId="{6EFF2D36-2DF7-4E7C-9C6D-000E02E58EB4}" destId="{75793A7E-748E-4C78-8C81-4100AB592CEC}" srcOrd="1" destOrd="0" presId="urn:microsoft.com/office/officeart/2008/layout/RadialCluster"/>
    <dgm:cxn modelId="{5E77D427-5193-4660-8B24-99C4F27C1387}" type="presParOf" srcId="{6EFF2D36-2DF7-4E7C-9C6D-000E02E58EB4}" destId="{D92613E2-8AF9-4763-8CA6-DCF8E7E6FCDC}" srcOrd="2" destOrd="0" presId="urn:microsoft.com/office/officeart/2008/layout/RadialCluster"/>
    <dgm:cxn modelId="{B3489C0F-38CE-4CD5-975C-61504BD7DA9B}" type="presParOf" srcId="{6EFF2D36-2DF7-4E7C-9C6D-000E02E58EB4}" destId="{A9E7BD9E-D135-47DE-9760-66C0A5156EE5}" srcOrd="3" destOrd="0" presId="urn:microsoft.com/office/officeart/2008/layout/RadialCluster"/>
    <dgm:cxn modelId="{F0218195-4BF6-4FF7-A5CA-4CD0F77DCA70}" type="presParOf" srcId="{6EFF2D36-2DF7-4E7C-9C6D-000E02E58EB4}" destId="{B0D4352F-DFE6-4CBA-B75F-437FA4765EE9}" srcOrd="4" destOrd="0" presId="urn:microsoft.com/office/officeart/2008/layout/RadialCluster"/>
    <dgm:cxn modelId="{6EECC460-EF82-4139-9A3D-7722B943A2C6}" type="presParOf" srcId="{6EFF2D36-2DF7-4E7C-9C6D-000E02E58EB4}" destId="{B8378697-9CDC-49C6-BD48-03DA1DFDC995}" srcOrd="5" destOrd="0" presId="urn:microsoft.com/office/officeart/2008/layout/RadialCluster"/>
    <dgm:cxn modelId="{89D90D87-0EFB-4663-AC3A-FA0997A9AB89}" type="presParOf" srcId="{6EFF2D36-2DF7-4E7C-9C6D-000E02E58EB4}" destId="{9B0205F5-AAEC-4436-8F0A-F3E7E9833C4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A6D519-FE43-40A9-AB8C-495CD1C4405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F5D1B0-1487-4902-B9EB-74EB954B308B}">
      <dgm:prSet phldrT="[Text]" custT="1"/>
      <dgm:spPr/>
      <dgm:t>
        <a:bodyPr/>
        <a:lstStyle/>
        <a:p>
          <a:r>
            <a:rPr lang="bn-BD" sz="1600" b="1" dirty="0">
              <a:solidFill>
                <a:srgbClr val="FF0000"/>
              </a:solidFill>
            </a:rPr>
            <a:t>২</a:t>
          </a:r>
          <a:r>
            <a:rPr lang="en-US" sz="1600" b="1" dirty="0">
              <a:solidFill>
                <a:srgbClr val="FF0000"/>
              </a:solidFill>
            </a:rPr>
            <a:t>.</a:t>
          </a:r>
          <a:r>
            <a:rPr lang="bn-BD" sz="1600" b="1" dirty="0">
              <a:solidFill>
                <a:srgbClr val="FF0000"/>
              </a:solidFill>
            </a:rPr>
            <a:t>১</a:t>
          </a:r>
          <a:r>
            <a:rPr lang="en-US" sz="1600" b="1" dirty="0">
              <a:solidFill>
                <a:srgbClr val="FF0000"/>
              </a:solidFill>
            </a:rPr>
            <a:t>.</a:t>
          </a:r>
          <a:r>
            <a:rPr lang="bn-BD" sz="1600" b="1" dirty="0">
              <a:solidFill>
                <a:srgbClr val="FF0000"/>
              </a:solidFill>
            </a:rPr>
            <a:t>১ </a:t>
          </a:r>
          <a:r>
            <a:rPr lang="en-US" sz="1600" b="1" dirty="0">
              <a:solidFill>
                <a:srgbClr val="FF0000"/>
              </a:solidFill>
            </a:rPr>
            <a:t>  </a:t>
          </a:r>
          <a:r>
            <a:rPr lang="bn-BD" sz="3200" b="1" dirty="0">
              <a:solidFill>
                <a:srgbClr val="FF0000"/>
              </a:solidFill>
            </a:rPr>
            <a:t>১</a:t>
          </a:r>
          <a:r>
            <a:rPr lang="en-US" sz="3200" b="1" dirty="0">
              <a:solidFill>
                <a:srgbClr val="FF0000"/>
              </a:solidFill>
            </a:rPr>
            <a:t> </a:t>
          </a:r>
          <a:r>
            <a:rPr lang="bn-BD" sz="3200" b="1" dirty="0">
              <a:solidFill>
                <a:srgbClr val="FF0000"/>
              </a:solidFill>
            </a:rPr>
            <a:t>থেকে </a:t>
          </a:r>
          <a:r>
            <a:rPr lang="en-US" sz="3200" b="1" dirty="0">
              <a:solidFill>
                <a:srgbClr val="FF0000"/>
              </a:solidFill>
            </a:rPr>
            <a:t>5</a:t>
          </a:r>
          <a:r>
            <a:rPr lang="bn-BD" sz="3200" b="1" dirty="0">
              <a:solidFill>
                <a:srgbClr val="FF0000"/>
              </a:solidFill>
            </a:rPr>
            <a:t> পর্যন্ত বাস্তব উপকরন গণনা করতে পারব</a:t>
          </a:r>
          <a:r>
            <a:rPr lang="bn-BD" sz="1600" b="1" dirty="0">
              <a:solidFill>
                <a:srgbClr val="FF0000"/>
              </a:solidFill>
            </a:rPr>
            <a:t>। </a:t>
          </a:r>
          <a:endParaRPr lang="en-US" sz="1600" b="1" dirty="0">
            <a:solidFill>
              <a:srgbClr val="FF0000"/>
            </a:solidFill>
          </a:endParaRPr>
        </a:p>
      </dgm:t>
    </dgm:pt>
    <dgm:pt modelId="{1F2016A0-E5D0-4C0C-AFE8-CBC587289ED4}" type="parTrans" cxnId="{195D6E05-198B-4511-95CC-7F77E1110DAF}">
      <dgm:prSet/>
      <dgm:spPr/>
      <dgm:t>
        <a:bodyPr/>
        <a:lstStyle/>
        <a:p>
          <a:endParaRPr lang="en-US"/>
        </a:p>
      </dgm:t>
    </dgm:pt>
    <dgm:pt modelId="{F6EBFFD1-C97E-4343-8927-DE8F21DE56AA}" type="sibTrans" cxnId="{195D6E05-198B-4511-95CC-7F77E1110DAF}">
      <dgm:prSet/>
      <dgm:spPr/>
      <dgm:t>
        <a:bodyPr/>
        <a:lstStyle/>
        <a:p>
          <a:endParaRPr lang="en-US"/>
        </a:p>
      </dgm:t>
    </dgm:pt>
    <dgm:pt modelId="{3A956779-6346-4E5B-A3D3-C0271E65010D}">
      <dgm:prSet phldrT="[Text]" custT="1"/>
      <dgm:spPr/>
      <dgm:t>
        <a:bodyPr/>
        <a:lstStyle/>
        <a:p>
          <a:r>
            <a:rPr lang="bn-BD" sz="1200" b="1" dirty="0">
              <a:solidFill>
                <a:schemeClr val="tx1"/>
              </a:solidFill>
            </a:rPr>
            <a:t>৪</a:t>
          </a:r>
          <a:r>
            <a:rPr lang="en-US" sz="1200" b="1" dirty="0">
              <a:solidFill>
                <a:schemeClr val="tx1"/>
              </a:solidFill>
            </a:rPr>
            <a:t>.</a:t>
          </a:r>
          <a:r>
            <a:rPr lang="bn-BD" sz="1200" b="1" dirty="0">
              <a:solidFill>
                <a:schemeClr val="tx1"/>
              </a:solidFill>
            </a:rPr>
            <a:t>১</a:t>
          </a:r>
          <a:r>
            <a:rPr lang="en-US" sz="1200" b="1" dirty="0">
              <a:solidFill>
                <a:schemeClr val="tx1"/>
              </a:solidFill>
            </a:rPr>
            <a:t>.</a:t>
          </a:r>
          <a:r>
            <a:rPr lang="bn-BD" sz="2400" b="1" dirty="0">
              <a:solidFill>
                <a:schemeClr val="tx1"/>
              </a:solidFill>
            </a:rPr>
            <a:t>১</a:t>
          </a:r>
          <a:r>
            <a:rPr lang="en-US" sz="2400" b="1" dirty="0">
              <a:solidFill>
                <a:schemeClr val="tx1"/>
              </a:solidFill>
            </a:rPr>
            <a:t>   </a:t>
          </a:r>
          <a:r>
            <a:rPr lang="bn-BD" sz="2400" b="1" dirty="0">
              <a:solidFill>
                <a:schemeClr val="tx1"/>
              </a:solidFill>
            </a:rPr>
            <a:t> ১ থেকে </a:t>
          </a:r>
          <a:r>
            <a:rPr lang="en-US" sz="2400" b="1" dirty="0">
              <a:solidFill>
                <a:schemeClr val="tx1"/>
              </a:solidFill>
            </a:rPr>
            <a:t>5</a:t>
          </a:r>
          <a:r>
            <a:rPr lang="bn-BD" sz="2400" b="1" dirty="0">
              <a:solidFill>
                <a:schemeClr val="tx1"/>
              </a:solidFill>
            </a:rPr>
            <a:t> পর্যন্ত সংখ্যা প্রতীকগুলো নাম অনুযায়ী সনাক্ত করতে পারবে</a:t>
          </a:r>
          <a:r>
            <a:rPr lang="bn-BD" sz="700" dirty="0"/>
            <a:t>।</a:t>
          </a:r>
          <a:endParaRPr lang="en-US" sz="700" dirty="0"/>
        </a:p>
      </dgm:t>
    </dgm:pt>
    <dgm:pt modelId="{299FA209-F86C-434E-8001-D478F697CEA4}" type="parTrans" cxnId="{B390086C-DFC0-49D4-BF7E-232660BD2C2A}">
      <dgm:prSet/>
      <dgm:spPr/>
      <dgm:t>
        <a:bodyPr/>
        <a:lstStyle/>
        <a:p>
          <a:endParaRPr lang="en-US"/>
        </a:p>
      </dgm:t>
    </dgm:pt>
    <dgm:pt modelId="{CDC77442-A53F-4B23-952E-DC70AC4E4F04}" type="sibTrans" cxnId="{B390086C-DFC0-49D4-BF7E-232660BD2C2A}">
      <dgm:prSet/>
      <dgm:spPr/>
      <dgm:t>
        <a:bodyPr/>
        <a:lstStyle/>
        <a:p>
          <a:endParaRPr lang="en-US"/>
        </a:p>
      </dgm:t>
    </dgm:pt>
    <dgm:pt modelId="{84D15B48-F97C-42CB-A6AF-94E94BF70B12}" type="pres">
      <dgm:prSet presAssocID="{0FA6D519-FE43-40A9-AB8C-495CD1C4405A}" presName="linear" presStyleCnt="0">
        <dgm:presLayoutVars>
          <dgm:dir/>
          <dgm:animLvl val="lvl"/>
          <dgm:resizeHandles val="exact"/>
        </dgm:presLayoutVars>
      </dgm:prSet>
      <dgm:spPr/>
    </dgm:pt>
    <dgm:pt modelId="{02951CE5-A9F3-485E-9888-28069B4E1F2D}" type="pres">
      <dgm:prSet presAssocID="{A5F5D1B0-1487-4902-B9EB-74EB954B308B}" presName="parentLin" presStyleCnt="0"/>
      <dgm:spPr/>
    </dgm:pt>
    <dgm:pt modelId="{EFCED653-5A6D-4774-95FD-00E74156960A}" type="pres">
      <dgm:prSet presAssocID="{A5F5D1B0-1487-4902-B9EB-74EB954B308B}" presName="parentLeftMargin" presStyleLbl="node1" presStyleIdx="0" presStyleCnt="2"/>
      <dgm:spPr/>
    </dgm:pt>
    <dgm:pt modelId="{E90753B6-337A-46B9-9622-8979C3C319C2}" type="pres">
      <dgm:prSet presAssocID="{A5F5D1B0-1487-4902-B9EB-74EB954B308B}" presName="parentText" presStyleLbl="node1" presStyleIdx="0" presStyleCnt="2" custScaleX="105017" custScaleY="728124" custLinFactY="100000" custLinFactNeighborX="-66276" custLinFactNeighborY="156592">
        <dgm:presLayoutVars>
          <dgm:chMax val="0"/>
          <dgm:bulletEnabled val="1"/>
        </dgm:presLayoutVars>
      </dgm:prSet>
      <dgm:spPr/>
    </dgm:pt>
    <dgm:pt modelId="{CAA0DEF2-54BD-41E2-A80D-7814C8F122D4}" type="pres">
      <dgm:prSet presAssocID="{A5F5D1B0-1487-4902-B9EB-74EB954B308B}" presName="negativeSpace" presStyleCnt="0"/>
      <dgm:spPr/>
    </dgm:pt>
    <dgm:pt modelId="{626C3AE2-023C-4FEF-B4DF-523BBB426FE8}" type="pres">
      <dgm:prSet presAssocID="{A5F5D1B0-1487-4902-B9EB-74EB954B308B}" presName="childText" presStyleLbl="conFgAcc1" presStyleIdx="0" presStyleCnt="2" custScaleY="371243" custLinFactNeighborY="-69028">
        <dgm:presLayoutVars>
          <dgm:bulletEnabled val="1"/>
        </dgm:presLayoutVars>
      </dgm:prSet>
      <dgm:spPr/>
    </dgm:pt>
    <dgm:pt modelId="{53BB6973-2ED3-4F20-990E-314735F073D1}" type="pres">
      <dgm:prSet presAssocID="{F6EBFFD1-C97E-4343-8927-DE8F21DE56AA}" presName="spaceBetweenRectangles" presStyleCnt="0"/>
      <dgm:spPr/>
    </dgm:pt>
    <dgm:pt modelId="{0F59486A-32CD-4522-93E3-B1C19C31D0E0}" type="pres">
      <dgm:prSet presAssocID="{3A956779-6346-4E5B-A3D3-C0271E65010D}" presName="parentLin" presStyleCnt="0"/>
      <dgm:spPr/>
    </dgm:pt>
    <dgm:pt modelId="{8176D300-91C6-462C-8050-6B0D4C1811C4}" type="pres">
      <dgm:prSet presAssocID="{3A956779-6346-4E5B-A3D3-C0271E65010D}" presName="parentLeftMargin" presStyleLbl="node1" presStyleIdx="0" presStyleCnt="2"/>
      <dgm:spPr/>
    </dgm:pt>
    <dgm:pt modelId="{18293000-0202-470A-971E-E6A32BB2EC80}" type="pres">
      <dgm:prSet presAssocID="{3A956779-6346-4E5B-A3D3-C0271E65010D}" presName="parentText" presStyleLbl="node1" presStyleIdx="1" presStyleCnt="2" custScaleX="112630" custScaleY="537962" custLinFactY="74322" custLinFactNeighborX="-66276" custLinFactNeighborY="100000">
        <dgm:presLayoutVars>
          <dgm:chMax val="0"/>
          <dgm:bulletEnabled val="1"/>
        </dgm:presLayoutVars>
      </dgm:prSet>
      <dgm:spPr/>
    </dgm:pt>
    <dgm:pt modelId="{EC13BBA0-A5BC-4589-A51C-7AA912B21691}" type="pres">
      <dgm:prSet presAssocID="{3A956779-6346-4E5B-A3D3-C0271E65010D}" presName="negativeSpace" presStyleCnt="0"/>
      <dgm:spPr/>
    </dgm:pt>
    <dgm:pt modelId="{5EB3C1DE-6E77-4E72-9DF6-9EA8965A5DAE}" type="pres">
      <dgm:prSet presAssocID="{3A956779-6346-4E5B-A3D3-C0271E65010D}" presName="childText" presStyleLbl="conFgAcc1" presStyleIdx="1" presStyleCnt="2" custScaleY="326521" custLinFactNeighborX="-146" custLinFactNeighborY="15085">
        <dgm:presLayoutVars>
          <dgm:bulletEnabled val="1"/>
        </dgm:presLayoutVars>
      </dgm:prSet>
      <dgm:spPr/>
    </dgm:pt>
  </dgm:ptLst>
  <dgm:cxnLst>
    <dgm:cxn modelId="{195D6E05-198B-4511-95CC-7F77E1110DAF}" srcId="{0FA6D519-FE43-40A9-AB8C-495CD1C4405A}" destId="{A5F5D1B0-1487-4902-B9EB-74EB954B308B}" srcOrd="0" destOrd="0" parTransId="{1F2016A0-E5D0-4C0C-AFE8-CBC587289ED4}" sibTransId="{F6EBFFD1-C97E-4343-8927-DE8F21DE56AA}"/>
    <dgm:cxn modelId="{CBF0BA10-91F4-4B37-96D2-D6D2E870D182}" type="presOf" srcId="{A5F5D1B0-1487-4902-B9EB-74EB954B308B}" destId="{EFCED653-5A6D-4774-95FD-00E74156960A}" srcOrd="0" destOrd="0" presId="urn:microsoft.com/office/officeart/2005/8/layout/list1"/>
    <dgm:cxn modelId="{C9E38938-BFDD-48AD-8E69-A772D6AE3261}" type="presOf" srcId="{0FA6D519-FE43-40A9-AB8C-495CD1C4405A}" destId="{84D15B48-F97C-42CB-A6AF-94E94BF70B12}" srcOrd="0" destOrd="0" presId="urn:microsoft.com/office/officeart/2005/8/layout/list1"/>
    <dgm:cxn modelId="{E13B1864-614A-492C-8132-D51D297C3150}" type="presOf" srcId="{3A956779-6346-4E5B-A3D3-C0271E65010D}" destId="{18293000-0202-470A-971E-E6A32BB2EC80}" srcOrd="1" destOrd="0" presId="urn:microsoft.com/office/officeart/2005/8/layout/list1"/>
    <dgm:cxn modelId="{B390086C-DFC0-49D4-BF7E-232660BD2C2A}" srcId="{0FA6D519-FE43-40A9-AB8C-495CD1C4405A}" destId="{3A956779-6346-4E5B-A3D3-C0271E65010D}" srcOrd="1" destOrd="0" parTransId="{299FA209-F86C-434E-8001-D478F697CEA4}" sibTransId="{CDC77442-A53F-4B23-952E-DC70AC4E4F04}"/>
    <dgm:cxn modelId="{FD660292-ACD1-4A64-A3BF-426BC477786A}" type="presOf" srcId="{A5F5D1B0-1487-4902-B9EB-74EB954B308B}" destId="{E90753B6-337A-46B9-9622-8979C3C319C2}" srcOrd="1" destOrd="0" presId="urn:microsoft.com/office/officeart/2005/8/layout/list1"/>
    <dgm:cxn modelId="{D761C598-996C-428F-A940-9A6D5A8745DB}" type="presOf" srcId="{3A956779-6346-4E5B-A3D3-C0271E65010D}" destId="{8176D300-91C6-462C-8050-6B0D4C1811C4}" srcOrd="0" destOrd="0" presId="urn:microsoft.com/office/officeart/2005/8/layout/list1"/>
    <dgm:cxn modelId="{808787F3-7358-403A-A77D-0AE71B625FF4}" type="presParOf" srcId="{84D15B48-F97C-42CB-A6AF-94E94BF70B12}" destId="{02951CE5-A9F3-485E-9888-28069B4E1F2D}" srcOrd="0" destOrd="0" presId="urn:microsoft.com/office/officeart/2005/8/layout/list1"/>
    <dgm:cxn modelId="{5C56072F-F437-48EC-BC11-9B84EE53AD2C}" type="presParOf" srcId="{02951CE5-A9F3-485E-9888-28069B4E1F2D}" destId="{EFCED653-5A6D-4774-95FD-00E74156960A}" srcOrd="0" destOrd="0" presId="urn:microsoft.com/office/officeart/2005/8/layout/list1"/>
    <dgm:cxn modelId="{28232D5B-634F-490D-AFE0-F44E54C9E780}" type="presParOf" srcId="{02951CE5-A9F3-485E-9888-28069B4E1F2D}" destId="{E90753B6-337A-46B9-9622-8979C3C319C2}" srcOrd="1" destOrd="0" presId="urn:microsoft.com/office/officeart/2005/8/layout/list1"/>
    <dgm:cxn modelId="{62838620-A612-41BE-9DB6-DBFB7BAAAD61}" type="presParOf" srcId="{84D15B48-F97C-42CB-A6AF-94E94BF70B12}" destId="{CAA0DEF2-54BD-41E2-A80D-7814C8F122D4}" srcOrd="1" destOrd="0" presId="urn:microsoft.com/office/officeart/2005/8/layout/list1"/>
    <dgm:cxn modelId="{F92F1C08-5ADC-4AEB-8366-263BA14FEAD3}" type="presParOf" srcId="{84D15B48-F97C-42CB-A6AF-94E94BF70B12}" destId="{626C3AE2-023C-4FEF-B4DF-523BBB426FE8}" srcOrd="2" destOrd="0" presId="urn:microsoft.com/office/officeart/2005/8/layout/list1"/>
    <dgm:cxn modelId="{F1A72967-977D-4F17-A2D3-CEDEB8ECB564}" type="presParOf" srcId="{84D15B48-F97C-42CB-A6AF-94E94BF70B12}" destId="{53BB6973-2ED3-4F20-990E-314735F073D1}" srcOrd="3" destOrd="0" presId="urn:microsoft.com/office/officeart/2005/8/layout/list1"/>
    <dgm:cxn modelId="{5CDABC60-9BB3-4BFD-8D83-37100FCEB60B}" type="presParOf" srcId="{84D15B48-F97C-42CB-A6AF-94E94BF70B12}" destId="{0F59486A-32CD-4522-93E3-B1C19C31D0E0}" srcOrd="4" destOrd="0" presId="urn:microsoft.com/office/officeart/2005/8/layout/list1"/>
    <dgm:cxn modelId="{838966D1-4719-4825-924C-A9C142CAA0AB}" type="presParOf" srcId="{0F59486A-32CD-4522-93E3-B1C19C31D0E0}" destId="{8176D300-91C6-462C-8050-6B0D4C1811C4}" srcOrd="0" destOrd="0" presId="urn:microsoft.com/office/officeart/2005/8/layout/list1"/>
    <dgm:cxn modelId="{C32D8FF8-8700-4F75-890B-E163BC8754B0}" type="presParOf" srcId="{0F59486A-32CD-4522-93E3-B1C19C31D0E0}" destId="{18293000-0202-470A-971E-E6A32BB2EC80}" srcOrd="1" destOrd="0" presId="urn:microsoft.com/office/officeart/2005/8/layout/list1"/>
    <dgm:cxn modelId="{DC5F1BF9-707D-4EC7-993F-6679DB36578D}" type="presParOf" srcId="{84D15B48-F97C-42CB-A6AF-94E94BF70B12}" destId="{EC13BBA0-A5BC-4589-A51C-7AA912B21691}" srcOrd="5" destOrd="0" presId="urn:microsoft.com/office/officeart/2005/8/layout/list1"/>
    <dgm:cxn modelId="{AED81CA0-E534-4B34-ABFC-4CE7509C62F8}" type="presParOf" srcId="{84D15B48-F97C-42CB-A6AF-94E94BF70B12}" destId="{5EB3C1DE-6E77-4E72-9DF6-9EA8965A5DA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E6A016-5E95-4112-B5A6-22585460D4F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1A12FB2-743A-4532-81AF-EE954C9A08A2}">
      <dgm:prSet phldrT="[Text]"/>
      <dgm:spPr/>
      <dgm:t>
        <a:bodyPr/>
        <a:lstStyle/>
        <a:p>
          <a:endParaRPr lang="en-US" dirty="0"/>
        </a:p>
      </dgm:t>
    </dgm:pt>
    <dgm:pt modelId="{4A5A0454-F603-4B69-ACFD-0132302D74AF}" type="parTrans" cxnId="{6BF2C105-D7FC-4A16-AEBE-BDBF26DCFEA7}">
      <dgm:prSet/>
      <dgm:spPr/>
      <dgm:t>
        <a:bodyPr/>
        <a:lstStyle/>
        <a:p>
          <a:endParaRPr lang="en-US"/>
        </a:p>
      </dgm:t>
    </dgm:pt>
    <dgm:pt modelId="{76F35142-8C59-4303-9FF1-9130F7A9BF5E}" type="sibTrans" cxnId="{6BF2C105-D7FC-4A16-AEBE-BDBF26DCFEA7}">
      <dgm:prSet/>
      <dgm:spPr/>
      <dgm:t>
        <a:bodyPr/>
        <a:lstStyle/>
        <a:p>
          <a:endParaRPr lang="en-US"/>
        </a:p>
      </dgm:t>
    </dgm:pt>
    <dgm:pt modelId="{FF84C716-8768-4FC6-9D89-92ECBA351BAA}" type="pres">
      <dgm:prSet presAssocID="{0BE6A016-5E95-4112-B5A6-22585460D4F8}" presName="compositeShape" presStyleCnt="0">
        <dgm:presLayoutVars>
          <dgm:dir/>
          <dgm:resizeHandles/>
        </dgm:presLayoutVars>
      </dgm:prSet>
      <dgm:spPr/>
    </dgm:pt>
    <dgm:pt modelId="{11850701-60A4-44B0-88E4-7C047CB8621E}" type="pres">
      <dgm:prSet presAssocID="{0BE6A016-5E95-4112-B5A6-22585460D4F8}" presName="pyramid" presStyleLbl="node1" presStyleIdx="0" presStyleCnt="1" custScaleX="67449" custScaleY="66638" custLinFactNeighborX="-6480" custLinFactNeighborY="-516"/>
      <dgm:spPr/>
    </dgm:pt>
    <dgm:pt modelId="{492ED4F0-72A2-4F8E-BD02-079BFA5D1EB4}" type="pres">
      <dgm:prSet presAssocID="{0BE6A016-5E95-4112-B5A6-22585460D4F8}" presName="theList" presStyleCnt="0"/>
      <dgm:spPr/>
    </dgm:pt>
    <dgm:pt modelId="{97EDCE0A-8B40-4760-857A-212B603F4A5B}" type="pres">
      <dgm:prSet presAssocID="{A1A12FB2-743A-4532-81AF-EE954C9A08A2}" presName="aNode" presStyleLbl="fgAcc1" presStyleIdx="0" presStyleCnt="1">
        <dgm:presLayoutVars>
          <dgm:bulletEnabled val="1"/>
        </dgm:presLayoutVars>
      </dgm:prSet>
      <dgm:spPr/>
    </dgm:pt>
    <dgm:pt modelId="{FEC86180-8402-4B43-96AD-0BA8F539021E}" type="pres">
      <dgm:prSet presAssocID="{A1A12FB2-743A-4532-81AF-EE954C9A08A2}" presName="aSpace" presStyleCnt="0"/>
      <dgm:spPr/>
    </dgm:pt>
  </dgm:ptLst>
  <dgm:cxnLst>
    <dgm:cxn modelId="{6BF2C105-D7FC-4A16-AEBE-BDBF26DCFEA7}" srcId="{0BE6A016-5E95-4112-B5A6-22585460D4F8}" destId="{A1A12FB2-743A-4532-81AF-EE954C9A08A2}" srcOrd="0" destOrd="0" parTransId="{4A5A0454-F603-4B69-ACFD-0132302D74AF}" sibTransId="{76F35142-8C59-4303-9FF1-9130F7A9BF5E}"/>
    <dgm:cxn modelId="{0BB78CB6-BF9D-452C-89CB-7CE8AE79349D}" type="presOf" srcId="{0BE6A016-5E95-4112-B5A6-22585460D4F8}" destId="{FF84C716-8768-4FC6-9D89-92ECBA351BAA}" srcOrd="0" destOrd="0" presId="urn:microsoft.com/office/officeart/2005/8/layout/pyramid2"/>
    <dgm:cxn modelId="{B63960E7-9912-475D-9D23-7C56EF4FFA09}" type="presOf" srcId="{A1A12FB2-743A-4532-81AF-EE954C9A08A2}" destId="{97EDCE0A-8B40-4760-857A-212B603F4A5B}" srcOrd="0" destOrd="0" presId="urn:microsoft.com/office/officeart/2005/8/layout/pyramid2"/>
    <dgm:cxn modelId="{1D05CC80-BB24-4F87-951C-0E3EC031C740}" type="presParOf" srcId="{FF84C716-8768-4FC6-9D89-92ECBA351BAA}" destId="{11850701-60A4-44B0-88E4-7C047CB8621E}" srcOrd="0" destOrd="0" presId="urn:microsoft.com/office/officeart/2005/8/layout/pyramid2"/>
    <dgm:cxn modelId="{ECA0ECB6-6602-4202-A76B-B43C931DD100}" type="presParOf" srcId="{FF84C716-8768-4FC6-9D89-92ECBA351BAA}" destId="{492ED4F0-72A2-4F8E-BD02-079BFA5D1EB4}" srcOrd="1" destOrd="0" presId="urn:microsoft.com/office/officeart/2005/8/layout/pyramid2"/>
    <dgm:cxn modelId="{33758BCD-D5EF-444A-A3A5-C41554120FD2}" type="presParOf" srcId="{492ED4F0-72A2-4F8E-BD02-079BFA5D1EB4}" destId="{97EDCE0A-8B40-4760-857A-212B603F4A5B}" srcOrd="0" destOrd="0" presId="urn:microsoft.com/office/officeart/2005/8/layout/pyramid2"/>
    <dgm:cxn modelId="{B9169F77-606B-46AA-9008-B2A365D96F22}" type="presParOf" srcId="{492ED4F0-72A2-4F8E-BD02-079BFA5D1EB4}" destId="{FEC86180-8402-4B43-96AD-0BA8F539021E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4C226C-29D6-4F34-B851-6A38E0E6BC33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892A57-067C-4234-8D04-C63D2177DC28}">
      <dgm:prSet phldrT="[Text]"/>
      <dgm:spPr/>
      <dgm:t>
        <a:bodyPr/>
        <a:lstStyle/>
        <a:p>
          <a:r>
            <a:rPr lang="bn-BD" dirty="0"/>
            <a:t>আগামীকাল ১ থেকে ৫ পর্যন্ত গণনা লিখে আনবে</a:t>
          </a:r>
          <a:endParaRPr lang="en-US" dirty="0"/>
        </a:p>
      </dgm:t>
    </dgm:pt>
    <dgm:pt modelId="{A21B7412-557F-4AB3-AD58-1A0C081F2D70}" type="parTrans" cxnId="{E2954EFD-8191-4E61-BF18-F82BA87F5AA2}">
      <dgm:prSet/>
      <dgm:spPr/>
      <dgm:t>
        <a:bodyPr/>
        <a:lstStyle/>
        <a:p>
          <a:endParaRPr lang="en-US"/>
        </a:p>
      </dgm:t>
    </dgm:pt>
    <dgm:pt modelId="{67676655-687E-4C4E-8251-ED2B963E8E88}" type="sibTrans" cxnId="{E2954EFD-8191-4E61-BF18-F82BA87F5AA2}">
      <dgm:prSet/>
      <dgm:spPr/>
      <dgm:t>
        <a:bodyPr/>
        <a:lstStyle/>
        <a:p>
          <a:endParaRPr lang="en-US"/>
        </a:p>
      </dgm:t>
    </dgm:pt>
    <dgm:pt modelId="{8AEC26E1-2830-4EE7-8BF4-DBBE7A842354}">
      <dgm:prSet phldrT="[Text]" custT="1"/>
      <dgm:spPr>
        <a:noFill/>
      </dgm:spPr>
      <dgm:t>
        <a:bodyPr/>
        <a:lstStyle/>
        <a:p>
          <a:r>
            <a:rPr lang="bn-BD" sz="1400" dirty="0"/>
            <a:t>নুর</a:t>
          </a:r>
          <a:endParaRPr lang="en-US" sz="1400" dirty="0"/>
        </a:p>
      </dgm:t>
    </dgm:pt>
    <dgm:pt modelId="{CA574E70-167A-4E76-BCFF-3EECA2FE09F6}" type="sibTrans" cxnId="{40BFA137-6A18-4062-ACF5-7FA12402E89A}">
      <dgm:prSet/>
      <dgm:spPr/>
      <dgm:t>
        <a:bodyPr/>
        <a:lstStyle/>
        <a:p>
          <a:endParaRPr lang="en-US"/>
        </a:p>
      </dgm:t>
    </dgm:pt>
    <dgm:pt modelId="{149A804A-93CC-4614-A3C8-D410255D6B5D}" type="parTrans" cxnId="{40BFA137-6A18-4062-ACF5-7FA12402E89A}">
      <dgm:prSet/>
      <dgm:spPr/>
      <dgm:t>
        <a:bodyPr/>
        <a:lstStyle/>
        <a:p>
          <a:endParaRPr lang="en-US"/>
        </a:p>
      </dgm:t>
    </dgm:pt>
    <dgm:pt modelId="{30DC3977-8E9E-42BF-8A53-CCD017A90ABB}" type="pres">
      <dgm:prSet presAssocID="{264C226C-29D6-4F34-B851-6A38E0E6BC33}" presName="Name0" presStyleCnt="0">
        <dgm:presLayoutVars>
          <dgm:chMax val="4"/>
          <dgm:resizeHandles val="exact"/>
        </dgm:presLayoutVars>
      </dgm:prSet>
      <dgm:spPr/>
    </dgm:pt>
    <dgm:pt modelId="{5B95B952-8BC5-4B1E-A892-009F1CAB6AD4}" type="pres">
      <dgm:prSet presAssocID="{264C226C-29D6-4F34-B851-6A38E0E6BC33}" presName="ellipse" presStyleLbl="trBgShp" presStyleIdx="0" presStyleCnt="1" custFlipVert="1" custScaleY="282517" custLinFactNeighborX="608" custLinFactNeighborY="71209"/>
      <dgm:spPr/>
    </dgm:pt>
    <dgm:pt modelId="{C0ECC1E8-5152-4412-8F30-D06B3F31804F}" type="pres">
      <dgm:prSet presAssocID="{264C226C-29D6-4F34-B851-6A38E0E6BC33}" presName="arrow1" presStyleLbl="fgShp" presStyleIdx="0" presStyleCnt="1" custAng="16200000" custScaleY="283855" custLinFactX="-143601" custLinFactY="-200000" custLinFactNeighborX="-200000" custLinFactNeighborY="-201866"/>
      <dgm:spPr/>
    </dgm:pt>
    <dgm:pt modelId="{1FE852B4-4B75-4E55-B024-E67169B387A2}" type="pres">
      <dgm:prSet presAssocID="{264C226C-29D6-4F34-B851-6A38E0E6BC33}" presName="rectangle" presStyleLbl="revTx" presStyleIdx="0" presStyleCnt="1" custAng="10800000" custFlipVert="1" custScaleX="23045" custScaleY="28227" custLinFactNeighborX="77943" custLinFactNeighborY="-41152">
        <dgm:presLayoutVars>
          <dgm:bulletEnabled val="1"/>
        </dgm:presLayoutVars>
      </dgm:prSet>
      <dgm:spPr/>
    </dgm:pt>
    <dgm:pt modelId="{DCAD415E-3702-451D-8897-27F352AAE68D}" type="pres">
      <dgm:prSet presAssocID="{8AEC26E1-2830-4EE7-8BF4-DBBE7A842354}" presName="item1" presStyleLbl="node1" presStyleIdx="0" presStyleCnt="1" custScaleX="142191" custScaleY="152665" custLinFactNeighborX="15901" custLinFactNeighborY="22137">
        <dgm:presLayoutVars>
          <dgm:bulletEnabled val="1"/>
        </dgm:presLayoutVars>
      </dgm:prSet>
      <dgm:spPr/>
    </dgm:pt>
    <dgm:pt modelId="{A385D4C4-B135-435C-BC6F-A5AF4D880391}" type="pres">
      <dgm:prSet presAssocID="{264C226C-29D6-4F34-B851-6A38E0E6BC33}" presName="funnel" presStyleLbl="trAlignAcc1" presStyleIdx="0" presStyleCnt="1" custScaleX="14122" custScaleY="19839" custLinFactNeighborX="66514" custLinFactNeighborY="64969"/>
      <dgm:spPr/>
    </dgm:pt>
  </dgm:ptLst>
  <dgm:cxnLst>
    <dgm:cxn modelId="{94CF7F29-BEE1-4CAF-9A45-75505C30AD07}" type="presOf" srcId="{264C226C-29D6-4F34-B851-6A38E0E6BC33}" destId="{30DC3977-8E9E-42BF-8A53-CCD017A90ABB}" srcOrd="0" destOrd="0" presId="urn:microsoft.com/office/officeart/2005/8/layout/funnel1"/>
    <dgm:cxn modelId="{40BFA137-6A18-4062-ACF5-7FA12402E89A}" srcId="{264C226C-29D6-4F34-B851-6A38E0E6BC33}" destId="{8AEC26E1-2830-4EE7-8BF4-DBBE7A842354}" srcOrd="1" destOrd="0" parTransId="{149A804A-93CC-4614-A3C8-D410255D6B5D}" sibTransId="{CA574E70-167A-4E76-BCFF-3EECA2FE09F6}"/>
    <dgm:cxn modelId="{A5F38D73-C14F-48AE-BBDA-FF925BDC1788}" type="presOf" srcId="{FE892A57-067C-4234-8D04-C63D2177DC28}" destId="{DCAD415E-3702-451D-8897-27F352AAE68D}" srcOrd="0" destOrd="0" presId="urn:microsoft.com/office/officeart/2005/8/layout/funnel1"/>
    <dgm:cxn modelId="{16595ED5-6253-4114-A850-3AAB3495FD7A}" type="presOf" srcId="{8AEC26E1-2830-4EE7-8BF4-DBBE7A842354}" destId="{1FE852B4-4B75-4E55-B024-E67169B387A2}" srcOrd="0" destOrd="0" presId="urn:microsoft.com/office/officeart/2005/8/layout/funnel1"/>
    <dgm:cxn modelId="{E2954EFD-8191-4E61-BF18-F82BA87F5AA2}" srcId="{264C226C-29D6-4F34-B851-6A38E0E6BC33}" destId="{FE892A57-067C-4234-8D04-C63D2177DC28}" srcOrd="0" destOrd="0" parTransId="{A21B7412-557F-4AB3-AD58-1A0C081F2D70}" sibTransId="{67676655-687E-4C4E-8251-ED2B963E8E88}"/>
    <dgm:cxn modelId="{50F4F028-4EA7-44BA-A856-A4C25BBA2588}" type="presParOf" srcId="{30DC3977-8E9E-42BF-8A53-CCD017A90ABB}" destId="{5B95B952-8BC5-4B1E-A892-009F1CAB6AD4}" srcOrd="0" destOrd="0" presId="urn:microsoft.com/office/officeart/2005/8/layout/funnel1"/>
    <dgm:cxn modelId="{48FE680F-C512-41E9-A433-D6041D65ECF4}" type="presParOf" srcId="{30DC3977-8E9E-42BF-8A53-CCD017A90ABB}" destId="{C0ECC1E8-5152-4412-8F30-D06B3F31804F}" srcOrd="1" destOrd="0" presId="urn:microsoft.com/office/officeart/2005/8/layout/funnel1"/>
    <dgm:cxn modelId="{B8D5750F-3D3C-4B4D-8425-30FD76176BF6}" type="presParOf" srcId="{30DC3977-8E9E-42BF-8A53-CCD017A90ABB}" destId="{1FE852B4-4B75-4E55-B024-E67169B387A2}" srcOrd="2" destOrd="0" presId="urn:microsoft.com/office/officeart/2005/8/layout/funnel1"/>
    <dgm:cxn modelId="{4E43E2CB-00A9-4ADE-A0CB-3905B94701A6}" type="presParOf" srcId="{30DC3977-8E9E-42BF-8A53-CCD017A90ABB}" destId="{DCAD415E-3702-451D-8897-27F352AAE68D}" srcOrd="3" destOrd="0" presId="urn:microsoft.com/office/officeart/2005/8/layout/funnel1"/>
    <dgm:cxn modelId="{DA09AE73-555B-420F-9125-EAB631D22655}" type="presParOf" srcId="{30DC3977-8E9E-42BF-8A53-CCD017A90ABB}" destId="{A385D4C4-B135-435C-BC6F-A5AF4D880391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CD26F-61DD-4347-B7F4-CD103EDCCA8B}">
      <dsp:nvSpPr>
        <dsp:cNvPr id="0" name=""/>
        <dsp:cNvSpPr/>
      </dsp:nvSpPr>
      <dsp:spPr>
        <a:xfrm>
          <a:off x="0" y="364051"/>
          <a:ext cx="432624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D1742-F33B-4AD9-A488-AA1E8B69A121}">
      <dsp:nvSpPr>
        <dsp:cNvPr id="0" name=""/>
        <dsp:cNvSpPr/>
      </dsp:nvSpPr>
      <dsp:spPr>
        <a:xfrm>
          <a:off x="203309" y="514963"/>
          <a:ext cx="3028370" cy="397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465" tIns="0" rIns="11446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রনদা</a:t>
          </a:r>
          <a:r>
            <a:rPr lang="en-US" sz="1800" b="1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1800" b="1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গাঙ্গুলী</a:t>
          </a:r>
        </a:p>
      </dsp:txBody>
      <dsp:txXfrm>
        <a:off x="222711" y="534365"/>
        <a:ext cx="2989566" cy="358653"/>
      </dsp:txXfrm>
    </dsp:sp>
    <dsp:sp modelId="{30EC226E-7BBE-4DDC-B5CA-84AC9EC5E786}">
      <dsp:nvSpPr>
        <dsp:cNvPr id="0" name=""/>
        <dsp:cNvSpPr/>
      </dsp:nvSpPr>
      <dsp:spPr>
        <a:xfrm>
          <a:off x="0" y="1180531"/>
          <a:ext cx="432624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A4B09-DA88-4EE4-9E1F-81E9FB8D9F84}">
      <dsp:nvSpPr>
        <dsp:cNvPr id="0" name=""/>
        <dsp:cNvSpPr/>
      </dsp:nvSpPr>
      <dsp:spPr>
        <a:xfrm>
          <a:off x="151293" y="1132454"/>
          <a:ext cx="302837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465" tIns="0" rIns="11446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b="1" kern="120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সহকারী শিক্ষক</a:t>
          </a:r>
          <a:endParaRPr lang="bn-IN" sz="18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177232" y="1158393"/>
        <a:ext cx="2976492" cy="479482"/>
      </dsp:txXfrm>
    </dsp:sp>
    <dsp:sp modelId="{A4E72F44-75BF-4483-82D4-EC8872523D04}">
      <dsp:nvSpPr>
        <dsp:cNvPr id="0" name=""/>
        <dsp:cNvSpPr/>
      </dsp:nvSpPr>
      <dsp:spPr>
        <a:xfrm>
          <a:off x="0" y="1997011"/>
          <a:ext cx="432624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12EFF2-CACC-44FB-B2A0-535388BE4CCA}">
      <dsp:nvSpPr>
        <dsp:cNvPr id="0" name=""/>
        <dsp:cNvSpPr/>
      </dsp:nvSpPr>
      <dsp:spPr>
        <a:xfrm>
          <a:off x="164297" y="2072592"/>
          <a:ext cx="302837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465" tIns="0" rIns="11446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b="1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টাকাটুকিয়া সরকারি প্রাথমিক বিদ্যালয়</a:t>
          </a:r>
        </a:p>
      </dsp:txBody>
      <dsp:txXfrm>
        <a:off x="190236" y="2098531"/>
        <a:ext cx="2976492" cy="479482"/>
      </dsp:txXfrm>
    </dsp:sp>
    <dsp:sp modelId="{D7CAEE2D-625E-4595-832E-75A9467C1836}">
      <dsp:nvSpPr>
        <dsp:cNvPr id="0" name=""/>
        <dsp:cNvSpPr/>
      </dsp:nvSpPr>
      <dsp:spPr>
        <a:xfrm>
          <a:off x="0" y="2708489"/>
          <a:ext cx="432624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1ED57-A569-4E46-9ECB-B625F70A03DE}">
      <dsp:nvSpPr>
        <dsp:cNvPr id="0" name=""/>
        <dsp:cNvSpPr/>
      </dsp:nvSpPr>
      <dsp:spPr>
        <a:xfrm>
          <a:off x="151293" y="2915321"/>
          <a:ext cx="3028370" cy="4263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465" tIns="0" rIns="11446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b="1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তাহিরপুর, সুনামগঞ্জ।</a:t>
          </a:r>
          <a:endParaRPr lang="en-US" sz="1800" kern="1200" dirty="0"/>
        </a:p>
      </dsp:txBody>
      <dsp:txXfrm>
        <a:off x="172106" y="2936134"/>
        <a:ext cx="2986744" cy="3847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E59D2-D5A7-4555-B6D4-3A7371177C9E}">
      <dsp:nvSpPr>
        <dsp:cNvPr id="0" name=""/>
        <dsp:cNvSpPr/>
      </dsp:nvSpPr>
      <dsp:spPr>
        <a:xfrm>
          <a:off x="3999810" y="2221353"/>
          <a:ext cx="1625600" cy="12034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 err="1">
              <a:solidFill>
                <a:schemeClr val="tx1"/>
              </a:solidFill>
            </a:rPr>
            <a:t>পাঠ</a:t>
          </a:r>
          <a:r>
            <a:rPr lang="en-US" sz="3100" b="1" kern="1200" dirty="0">
              <a:solidFill>
                <a:schemeClr val="tx1"/>
              </a:solidFill>
            </a:rPr>
            <a:t>-</a:t>
          </a:r>
          <a:r>
            <a:rPr lang="bn-BD" sz="3100" b="1" kern="1200" dirty="0">
              <a:solidFill>
                <a:schemeClr val="tx1"/>
              </a:solidFill>
            </a:rPr>
            <a:t>সংখ্যা</a:t>
          </a:r>
          <a:endParaRPr lang="en-US" sz="3100" b="1" kern="1200" dirty="0">
            <a:solidFill>
              <a:schemeClr val="tx1"/>
            </a:solidFill>
          </a:endParaRPr>
        </a:p>
      </dsp:txBody>
      <dsp:txXfrm>
        <a:off x="4058557" y="2280100"/>
        <a:ext cx="1508106" cy="1085954"/>
      </dsp:txXfrm>
    </dsp:sp>
    <dsp:sp modelId="{75793A7E-748E-4C78-8C81-4100AB592CEC}">
      <dsp:nvSpPr>
        <dsp:cNvPr id="0" name=""/>
        <dsp:cNvSpPr/>
      </dsp:nvSpPr>
      <dsp:spPr>
        <a:xfrm rot="16198642">
          <a:off x="4511190" y="1920289"/>
          <a:ext cx="6021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2126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613E2-8AF9-4763-8CA6-DCF8E7E6FCDC}">
      <dsp:nvSpPr>
        <dsp:cNvPr id="0" name=""/>
        <dsp:cNvSpPr/>
      </dsp:nvSpPr>
      <dsp:spPr>
        <a:xfrm>
          <a:off x="4267343" y="530074"/>
          <a:ext cx="1089152" cy="1089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b="1" kern="1200" dirty="0">
              <a:solidFill>
                <a:srgbClr val="FFFF00"/>
              </a:solidFill>
            </a:rPr>
            <a:t>পাঠ পরিচিতি</a:t>
          </a:r>
          <a:endParaRPr lang="en-US" sz="1800" b="1" kern="1200" dirty="0">
            <a:solidFill>
              <a:srgbClr val="FFFF00"/>
            </a:solidFill>
          </a:endParaRPr>
        </a:p>
      </dsp:txBody>
      <dsp:txXfrm>
        <a:off x="4320511" y="583242"/>
        <a:ext cx="982816" cy="982816"/>
      </dsp:txXfrm>
    </dsp:sp>
    <dsp:sp modelId="{A9E7BD9E-D135-47DE-9760-66C0A5156EE5}">
      <dsp:nvSpPr>
        <dsp:cNvPr id="0" name=""/>
        <dsp:cNvSpPr/>
      </dsp:nvSpPr>
      <dsp:spPr>
        <a:xfrm rot="2357442">
          <a:off x="5438552" y="3731445"/>
          <a:ext cx="9684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8468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D4352F-DFE6-4CBA-B75F-437FA4765EE9}">
      <dsp:nvSpPr>
        <dsp:cNvPr id="0" name=""/>
        <dsp:cNvSpPr/>
      </dsp:nvSpPr>
      <dsp:spPr>
        <a:xfrm>
          <a:off x="6177415" y="4038089"/>
          <a:ext cx="1571406" cy="1089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অধ্যায়</a:t>
          </a:r>
          <a:r>
            <a:rPr lang="en-US" sz="35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-৩</a:t>
          </a:r>
        </a:p>
      </dsp:txBody>
      <dsp:txXfrm>
        <a:off x="6230583" y="4091257"/>
        <a:ext cx="1465070" cy="982816"/>
      </dsp:txXfrm>
    </dsp:sp>
    <dsp:sp modelId="{B8378697-9CDC-49C6-BD48-03DA1DFDC995}">
      <dsp:nvSpPr>
        <dsp:cNvPr id="0" name=""/>
        <dsp:cNvSpPr/>
      </dsp:nvSpPr>
      <dsp:spPr>
        <a:xfrm rot="8342437">
          <a:off x="3298483" y="3731402"/>
          <a:ext cx="9354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5439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0205F5-AAEC-4436-8F0A-F3E7E9833C4D}">
      <dsp:nvSpPr>
        <dsp:cNvPr id="0" name=""/>
        <dsp:cNvSpPr/>
      </dsp:nvSpPr>
      <dsp:spPr>
        <a:xfrm>
          <a:off x="665004" y="4038004"/>
          <a:ext cx="4241256" cy="1089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500" kern="1200" dirty="0"/>
            <a:t>পাঠ্যাংশ-১ থেকে ৫ পর্যন্ত</a:t>
          </a:r>
          <a:endParaRPr lang="en-US" sz="3500" kern="1200" dirty="0"/>
        </a:p>
      </dsp:txBody>
      <dsp:txXfrm>
        <a:off x="718172" y="4091172"/>
        <a:ext cx="4134920" cy="9828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C3AE2-023C-4FEF-B4DF-523BBB426FE8}">
      <dsp:nvSpPr>
        <dsp:cNvPr id="0" name=""/>
        <dsp:cNvSpPr/>
      </dsp:nvSpPr>
      <dsp:spPr>
        <a:xfrm>
          <a:off x="0" y="1093649"/>
          <a:ext cx="7883896" cy="4677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753B6-337A-46B9-9622-8979C3C319C2}">
      <dsp:nvSpPr>
        <dsp:cNvPr id="0" name=""/>
        <dsp:cNvSpPr/>
      </dsp:nvSpPr>
      <dsp:spPr>
        <a:xfrm>
          <a:off x="132808" y="490105"/>
          <a:ext cx="5789941" cy="10747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595" tIns="0" rIns="20859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600" b="1" kern="1200" dirty="0">
              <a:solidFill>
                <a:srgbClr val="FF0000"/>
              </a:solidFill>
            </a:rPr>
            <a:t>২</a:t>
          </a:r>
          <a:r>
            <a:rPr lang="en-US" sz="1600" b="1" kern="1200" dirty="0">
              <a:solidFill>
                <a:srgbClr val="FF0000"/>
              </a:solidFill>
            </a:rPr>
            <a:t>.</a:t>
          </a:r>
          <a:r>
            <a:rPr lang="bn-BD" sz="1600" b="1" kern="1200" dirty="0">
              <a:solidFill>
                <a:srgbClr val="FF0000"/>
              </a:solidFill>
            </a:rPr>
            <a:t>১</a:t>
          </a:r>
          <a:r>
            <a:rPr lang="en-US" sz="1600" b="1" kern="1200" dirty="0">
              <a:solidFill>
                <a:srgbClr val="FF0000"/>
              </a:solidFill>
            </a:rPr>
            <a:t>.</a:t>
          </a:r>
          <a:r>
            <a:rPr lang="bn-BD" sz="1600" b="1" kern="1200" dirty="0">
              <a:solidFill>
                <a:srgbClr val="FF0000"/>
              </a:solidFill>
            </a:rPr>
            <a:t>১ </a:t>
          </a:r>
          <a:r>
            <a:rPr lang="en-US" sz="1600" b="1" kern="1200" dirty="0">
              <a:solidFill>
                <a:srgbClr val="FF0000"/>
              </a:solidFill>
            </a:rPr>
            <a:t>  </a:t>
          </a:r>
          <a:r>
            <a:rPr lang="bn-BD" sz="3200" b="1" kern="1200" dirty="0">
              <a:solidFill>
                <a:srgbClr val="FF0000"/>
              </a:solidFill>
            </a:rPr>
            <a:t>১</a:t>
          </a:r>
          <a:r>
            <a:rPr lang="en-US" sz="3200" b="1" kern="1200" dirty="0">
              <a:solidFill>
                <a:srgbClr val="FF0000"/>
              </a:solidFill>
            </a:rPr>
            <a:t> </a:t>
          </a:r>
          <a:r>
            <a:rPr lang="bn-BD" sz="3200" b="1" kern="1200" dirty="0">
              <a:solidFill>
                <a:srgbClr val="FF0000"/>
              </a:solidFill>
            </a:rPr>
            <a:t>থেকে </a:t>
          </a:r>
          <a:r>
            <a:rPr lang="en-US" sz="3200" b="1" kern="1200" dirty="0">
              <a:solidFill>
                <a:srgbClr val="FF0000"/>
              </a:solidFill>
            </a:rPr>
            <a:t>5</a:t>
          </a:r>
          <a:r>
            <a:rPr lang="bn-BD" sz="3200" b="1" kern="1200" dirty="0">
              <a:solidFill>
                <a:srgbClr val="FF0000"/>
              </a:solidFill>
            </a:rPr>
            <a:t> পর্যন্ত বাস্তব উপকরন গণনা করতে পারব</a:t>
          </a:r>
          <a:r>
            <a:rPr lang="bn-BD" sz="1600" b="1" kern="1200" dirty="0">
              <a:solidFill>
                <a:srgbClr val="FF0000"/>
              </a:solidFill>
            </a:rPr>
            <a:t>। </a:t>
          </a:r>
          <a:endParaRPr lang="en-US" sz="1600" b="1" kern="1200" dirty="0">
            <a:solidFill>
              <a:srgbClr val="FF0000"/>
            </a:solidFill>
          </a:endParaRPr>
        </a:p>
      </dsp:txBody>
      <dsp:txXfrm>
        <a:off x="185271" y="542568"/>
        <a:ext cx="5685015" cy="969785"/>
      </dsp:txXfrm>
    </dsp:sp>
    <dsp:sp modelId="{5EB3C1DE-6E77-4E72-9DF6-9EA8965A5DAE}">
      <dsp:nvSpPr>
        <dsp:cNvPr id="0" name=""/>
        <dsp:cNvSpPr/>
      </dsp:nvSpPr>
      <dsp:spPr>
        <a:xfrm>
          <a:off x="0" y="2338417"/>
          <a:ext cx="7883896" cy="4114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93000-0202-470A-971E-E6A32BB2EC80}">
      <dsp:nvSpPr>
        <dsp:cNvPr id="0" name=""/>
        <dsp:cNvSpPr/>
      </dsp:nvSpPr>
      <dsp:spPr>
        <a:xfrm>
          <a:off x="132808" y="1864352"/>
          <a:ext cx="6209672" cy="794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595" tIns="0" rIns="20859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200" b="1" kern="1200" dirty="0">
              <a:solidFill>
                <a:schemeClr val="tx1"/>
              </a:solidFill>
            </a:rPr>
            <a:t>৪</a:t>
          </a:r>
          <a:r>
            <a:rPr lang="en-US" sz="1200" b="1" kern="1200" dirty="0">
              <a:solidFill>
                <a:schemeClr val="tx1"/>
              </a:solidFill>
            </a:rPr>
            <a:t>.</a:t>
          </a:r>
          <a:r>
            <a:rPr lang="bn-BD" sz="1200" b="1" kern="1200" dirty="0">
              <a:solidFill>
                <a:schemeClr val="tx1"/>
              </a:solidFill>
            </a:rPr>
            <a:t>১</a:t>
          </a:r>
          <a:r>
            <a:rPr lang="en-US" sz="1200" b="1" kern="1200" dirty="0">
              <a:solidFill>
                <a:schemeClr val="tx1"/>
              </a:solidFill>
            </a:rPr>
            <a:t>.</a:t>
          </a:r>
          <a:r>
            <a:rPr lang="bn-BD" sz="2400" b="1" kern="1200" dirty="0">
              <a:solidFill>
                <a:schemeClr val="tx1"/>
              </a:solidFill>
            </a:rPr>
            <a:t>১</a:t>
          </a:r>
          <a:r>
            <a:rPr lang="en-US" sz="2400" b="1" kern="1200" dirty="0">
              <a:solidFill>
                <a:schemeClr val="tx1"/>
              </a:solidFill>
            </a:rPr>
            <a:t>   </a:t>
          </a:r>
          <a:r>
            <a:rPr lang="bn-BD" sz="2400" b="1" kern="1200" dirty="0">
              <a:solidFill>
                <a:schemeClr val="tx1"/>
              </a:solidFill>
            </a:rPr>
            <a:t> ১ থেকে </a:t>
          </a:r>
          <a:r>
            <a:rPr lang="en-US" sz="2400" b="1" kern="1200" dirty="0">
              <a:solidFill>
                <a:schemeClr val="tx1"/>
              </a:solidFill>
            </a:rPr>
            <a:t>5</a:t>
          </a:r>
          <a:r>
            <a:rPr lang="bn-BD" sz="2400" b="1" kern="1200" dirty="0">
              <a:solidFill>
                <a:schemeClr val="tx1"/>
              </a:solidFill>
            </a:rPr>
            <a:t> পর্যন্ত সংখ্যা প্রতীকগুলো নাম অনুযায়ী সনাক্ত করতে পারবে</a:t>
          </a:r>
          <a:r>
            <a:rPr lang="bn-BD" sz="700" kern="1200" dirty="0"/>
            <a:t>।</a:t>
          </a:r>
          <a:endParaRPr lang="en-US" sz="700" kern="1200" dirty="0"/>
        </a:p>
      </dsp:txBody>
      <dsp:txXfrm>
        <a:off x="171569" y="1903113"/>
        <a:ext cx="6132150" cy="7165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50701-60A4-44B0-88E4-7C047CB8621E}">
      <dsp:nvSpPr>
        <dsp:cNvPr id="0" name=""/>
        <dsp:cNvSpPr/>
      </dsp:nvSpPr>
      <dsp:spPr>
        <a:xfrm>
          <a:off x="1433783" y="176470"/>
          <a:ext cx="736329" cy="72747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DCE0A-8B40-4760-857A-212B603F4A5B}">
      <dsp:nvSpPr>
        <dsp:cNvPr id="0" name=""/>
        <dsp:cNvSpPr/>
      </dsp:nvSpPr>
      <dsp:spPr>
        <a:xfrm>
          <a:off x="1872688" y="109274"/>
          <a:ext cx="709593" cy="7761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1907327" y="143913"/>
        <a:ext cx="640315" cy="706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5B952-8BC5-4B1E-A892-009F1CAB6AD4}">
      <dsp:nvSpPr>
        <dsp:cNvPr id="0" name=""/>
        <dsp:cNvSpPr/>
      </dsp:nvSpPr>
      <dsp:spPr>
        <a:xfrm flipV="1">
          <a:off x="1828865" y="778177"/>
          <a:ext cx="4874778" cy="478286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CC1E8-5152-4412-8F30-D06B3F31804F}">
      <dsp:nvSpPr>
        <dsp:cNvPr id="0" name=""/>
        <dsp:cNvSpPr/>
      </dsp:nvSpPr>
      <dsp:spPr>
        <a:xfrm rot="16200000">
          <a:off x="525728" y="2277463"/>
          <a:ext cx="944724" cy="171625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852B4-4B75-4E55-B024-E67169B387A2}">
      <dsp:nvSpPr>
        <dsp:cNvPr id="0" name=""/>
        <dsp:cNvSpPr/>
      </dsp:nvSpPr>
      <dsp:spPr>
        <a:xfrm rot="10800000" flipV="1">
          <a:off x="7256129" y="5687061"/>
          <a:ext cx="1045016" cy="3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400" kern="1200" dirty="0"/>
            <a:t>নুর</a:t>
          </a:r>
          <a:endParaRPr lang="en-US" sz="1400" kern="1200" dirty="0"/>
        </a:p>
      </dsp:txBody>
      <dsp:txXfrm rot="-10800000">
        <a:off x="7256129" y="5687061"/>
        <a:ext cx="1045016" cy="320000"/>
      </dsp:txXfrm>
    </dsp:sp>
    <dsp:sp modelId="{DCAD415E-3702-451D-8897-27F352AAE68D}">
      <dsp:nvSpPr>
        <dsp:cNvPr id="0" name=""/>
        <dsp:cNvSpPr/>
      </dsp:nvSpPr>
      <dsp:spPr>
        <a:xfrm>
          <a:off x="2406263" y="1101096"/>
          <a:ext cx="3761277" cy="4038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400" kern="1200" dirty="0"/>
            <a:t>আগামীকাল ১ থেকে ৫ পর্যন্ত গণনা লিখে আনবে</a:t>
          </a:r>
          <a:endParaRPr lang="en-US" sz="5400" kern="1200" dirty="0"/>
        </a:p>
      </dsp:txBody>
      <dsp:txXfrm>
        <a:off x="2957089" y="1692497"/>
        <a:ext cx="2659625" cy="2855536"/>
      </dsp:txXfrm>
    </dsp:sp>
    <dsp:sp modelId="{A385D4C4-B135-435C-BC6F-A5AF4D880391}">
      <dsp:nvSpPr>
        <dsp:cNvPr id="0" name=""/>
        <dsp:cNvSpPr/>
      </dsp:nvSpPr>
      <dsp:spPr>
        <a:xfrm>
          <a:off x="7389509" y="5206577"/>
          <a:ext cx="747118" cy="83965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5CB9-9479-4B2A-BF6A-DAB89417D362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87A67-CEE2-4FA3-B8F7-1A84373B5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14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7A67-CEE2-4FA3-B8F7-1A84373B51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7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2DF7-15AE-45F6-B205-04464AD9A012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0C47-F821-4F37-94E7-3ACD6BAC3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7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2DF7-15AE-45F6-B205-04464AD9A012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0C47-F821-4F37-94E7-3ACD6BAC3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2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2DF7-15AE-45F6-B205-04464AD9A012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0C47-F821-4F37-94E7-3ACD6BAC3A1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3290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2DF7-15AE-45F6-B205-04464AD9A012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0C47-F821-4F37-94E7-3ACD6BAC3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67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2DF7-15AE-45F6-B205-04464AD9A012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0C47-F821-4F37-94E7-3ACD6BAC3A1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9915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2DF7-15AE-45F6-B205-04464AD9A012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0C47-F821-4F37-94E7-3ACD6BAC3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67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2DF7-15AE-45F6-B205-04464AD9A012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0C47-F821-4F37-94E7-3ACD6BAC3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39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2DF7-15AE-45F6-B205-04464AD9A012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0C47-F821-4F37-94E7-3ACD6BAC3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3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2DF7-15AE-45F6-B205-04464AD9A012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0C47-F821-4F37-94E7-3ACD6BAC3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7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2DF7-15AE-45F6-B205-04464AD9A012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0C47-F821-4F37-94E7-3ACD6BAC3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3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2DF7-15AE-45F6-B205-04464AD9A012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0C47-F821-4F37-94E7-3ACD6BAC3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1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2DF7-15AE-45F6-B205-04464AD9A012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0C47-F821-4F37-94E7-3ACD6BAC3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0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2DF7-15AE-45F6-B205-04464AD9A012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0C47-F821-4F37-94E7-3ACD6BAC3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6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2DF7-15AE-45F6-B205-04464AD9A012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0C47-F821-4F37-94E7-3ACD6BAC3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4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2DF7-15AE-45F6-B205-04464AD9A012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0C47-F821-4F37-94E7-3ACD6BAC3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9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2DF7-15AE-45F6-B205-04464AD9A012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0C47-F821-4F37-94E7-3ACD6BAC3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8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92DF7-15AE-45F6-B205-04464AD9A012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620C47-F821-4F37-94E7-3ACD6BAC3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5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FCC17-56BD-4EC2-950B-0E248A91918C}"/>
              </a:ext>
            </a:extLst>
          </p:cNvPr>
          <p:cNvSpPr/>
          <p:nvPr/>
        </p:nvSpPr>
        <p:spPr>
          <a:xfrm>
            <a:off x="1537855" y="568036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altLang="en-US" sz="4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আজকের মাল্টিমিডিয়া ক্লাসে সকলকে স্বাগত</a:t>
            </a:r>
            <a:r>
              <a:rPr lang="en-US" altLang="en-US" sz="4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</a:t>
            </a:r>
            <a:endParaRPr lang="en-US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AC124C-EDEA-48D6-97E8-C0CA69911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1645553"/>
            <a:ext cx="3768436" cy="3566894"/>
          </a:xfrm>
          <a:prstGeom prst="rect">
            <a:avLst/>
          </a:prstGeom>
          <a:ln w="34925" cap="sq" cmpd="thickThin">
            <a:solidFill>
              <a:srgbClr val="FFFFFF"/>
            </a:solidFill>
            <a:prstDash val="solid"/>
            <a:miter lim="800000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  <p:extLst>
      <p:ext uri="{BB962C8B-B14F-4D97-AF65-F5344CB8AC3E}">
        <p14:creationId xmlns:p14="http://schemas.microsoft.com/office/powerpoint/2010/main" val="1540505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86267" y="401814"/>
            <a:ext cx="10352555" cy="4128695"/>
            <a:chOff x="1318029" y="434492"/>
            <a:chExt cx="10352555" cy="4128695"/>
          </a:xfrm>
        </p:grpSpPr>
        <p:sp>
          <p:nvSpPr>
            <p:cNvPr id="2" name="Sun 1"/>
            <p:cNvSpPr/>
            <p:nvPr/>
          </p:nvSpPr>
          <p:spPr>
            <a:xfrm>
              <a:off x="1318029" y="639910"/>
              <a:ext cx="1669290" cy="1297719"/>
            </a:xfrm>
            <a:prstGeom prst="sun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801491" y="1075623"/>
              <a:ext cx="2521834" cy="692056"/>
              <a:chOff x="3858364" y="890439"/>
              <a:chExt cx="2521834" cy="692056"/>
            </a:xfrm>
          </p:grpSpPr>
          <p:sp>
            <p:nvSpPr>
              <p:cNvPr id="5" name="Moon 4"/>
              <p:cNvSpPr/>
              <p:nvPr/>
            </p:nvSpPr>
            <p:spPr>
              <a:xfrm rot="13603366">
                <a:off x="4141662" y="607141"/>
                <a:ext cx="671852" cy="1238448"/>
              </a:xfrm>
              <a:prstGeom prst="moon">
                <a:avLst>
                  <a:gd name="adj" fmla="val 37266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5-Point Star 5"/>
              <p:cNvSpPr/>
              <p:nvPr/>
            </p:nvSpPr>
            <p:spPr>
              <a:xfrm>
                <a:off x="4088523" y="893379"/>
                <a:ext cx="252248" cy="210207"/>
              </a:xfrm>
              <a:prstGeom prst="star5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Moon 6"/>
              <p:cNvSpPr/>
              <p:nvPr/>
            </p:nvSpPr>
            <p:spPr>
              <a:xfrm rot="13603366">
                <a:off x="5425048" y="627345"/>
                <a:ext cx="671852" cy="1238448"/>
              </a:xfrm>
              <a:prstGeom prst="moon">
                <a:avLst>
                  <a:gd name="adj" fmla="val 37266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5508726" y="966951"/>
                <a:ext cx="252248" cy="210207"/>
              </a:xfrm>
              <a:prstGeom prst="star5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192430" y="434492"/>
              <a:ext cx="4478154" cy="1460938"/>
              <a:chOff x="7430933" y="162910"/>
              <a:chExt cx="4478154" cy="1460938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7430933" y="162910"/>
                <a:ext cx="1456268" cy="1460938"/>
                <a:chOff x="7202197" y="126123"/>
                <a:chExt cx="1456268" cy="1460938"/>
              </a:xfrm>
            </p:grpSpPr>
            <p:sp>
              <p:nvSpPr>
                <p:cNvPr id="9" name="Flowchart: Process 8"/>
                <p:cNvSpPr/>
                <p:nvPr/>
              </p:nvSpPr>
              <p:spPr>
                <a:xfrm>
                  <a:off x="7306175" y="767254"/>
                  <a:ext cx="1283386" cy="819807"/>
                </a:xfrm>
                <a:prstGeom prst="flowChart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Isosceles Triangle 9"/>
                <p:cNvSpPr/>
                <p:nvPr/>
              </p:nvSpPr>
              <p:spPr>
                <a:xfrm>
                  <a:off x="7202197" y="126123"/>
                  <a:ext cx="1456268" cy="641131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8923651" y="162910"/>
                <a:ext cx="1456268" cy="1460938"/>
                <a:chOff x="7202197" y="126123"/>
                <a:chExt cx="1456268" cy="1460938"/>
              </a:xfrm>
            </p:grpSpPr>
            <p:sp>
              <p:nvSpPr>
                <p:cNvPr id="13" name="Flowchart: Process 12"/>
                <p:cNvSpPr/>
                <p:nvPr/>
              </p:nvSpPr>
              <p:spPr>
                <a:xfrm>
                  <a:off x="7306175" y="767254"/>
                  <a:ext cx="1283386" cy="819807"/>
                </a:xfrm>
                <a:prstGeom prst="flowChart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Isosceles Triangle 13"/>
                <p:cNvSpPr/>
                <p:nvPr/>
              </p:nvSpPr>
              <p:spPr>
                <a:xfrm>
                  <a:off x="7202197" y="126123"/>
                  <a:ext cx="1456268" cy="641131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10452819" y="162910"/>
                <a:ext cx="1456268" cy="1460938"/>
                <a:chOff x="7202197" y="126123"/>
                <a:chExt cx="1456268" cy="1460938"/>
              </a:xfrm>
            </p:grpSpPr>
            <p:sp>
              <p:nvSpPr>
                <p:cNvPr id="16" name="Flowchart: Process 15"/>
                <p:cNvSpPr/>
                <p:nvPr/>
              </p:nvSpPr>
              <p:spPr>
                <a:xfrm>
                  <a:off x="7306175" y="767254"/>
                  <a:ext cx="1283386" cy="819807"/>
                </a:xfrm>
                <a:prstGeom prst="flowChart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Isosceles Triangle 16"/>
                <p:cNvSpPr/>
                <p:nvPr/>
              </p:nvSpPr>
              <p:spPr>
                <a:xfrm>
                  <a:off x="7202197" y="126123"/>
                  <a:ext cx="1456268" cy="641131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" name="Group 21"/>
            <p:cNvGrpSpPr/>
            <p:nvPr/>
          </p:nvGrpSpPr>
          <p:grpSpPr>
            <a:xfrm>
              <a:off x="1448099" y="3680317"/>
              <a:ext cx="4391469" cy="882870"/>
              <a:chOff x="1263097" y="2827282"/>
              <a:chExt cx="5940863" cy="993227"/>
            </a:xfrm>
          </p:grpSpPr>
          <p:sp>
            <p:nvSpPr>
              <p:cNvPr id="18" name="Smiley Face 17"/>
              <p:cNvSpPr/>
              <p:nvPr/>
            </p:nvSpPr>
            <p:spPr>
              <a:xfrm>
                <a:off x="1263097" y="2827282"/>
                <a:ext cx="1402203" cy="977462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Smiley Face 18"/>
              <p:cNvSpPr/>
              <p:nvPr/>
            </p:nvSpPr>
            <p:spPr>
              <a:xfrm>
                <a:off x="2816369" y="2843047"/>
                <a:ext cx="1402203" cy="977462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Smiley Face 19"/>
              <p:cNvSpPr/>
              <p:nvPr/>
            </p:nvSpPr>
            <p:spPr>
              <a:xfrm>
                <a:off x="4309063" y="2827282"/>
                <a:ext cx="1402203" cy="977462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Smiley Face 20"/>
              <p:cNvSpPr/>
              <p:nvPr/>
            </p:nvSpPr>
            <p:spPr>
              <a:xfrm>
                <a:off x="5801757" y="2843047"/>
                <a:ext cx="1402203" cy="977462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6857546" y="3560115"/>
              <a:ext cx="4561952" cy="989059"/>
              <a:chOff x="7107755" y="2630625"/>
              <a:chExt cx="4561952" cy="989059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7755" y="2692514"/>
                <a:ext cx="896061" cy="927170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8061" y="2630625"/>
                <a:ext cx="787852" cy="894063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14898" y="2692514"/>
                <a:ext cx="875673" cy="832174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86853" y="2698068"/>
                <a:ext cx="967105" cy="754060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10016" y="2630625"/>
                <a:ext cx="959691" cy="883775"/>
              </a:xfrm>
              <a:prstGeom prst="rect">
                <a:avLst/>
              </a:prstGeom>
            </p:spPr>
          </p:pic>
        </p:grpSp>
      </p:grpSp>
      <p:sp>
        <p:nvSpPr>
          <p:cNvPr id="30" name="TextBox 29"/>
          <p:cNvSpPr txBox="1"/>
          <p:nvPr/>
        </p:nvSpPr>
        <p:spPr>
          <a:xfrm>
            <a:off x="4574513" y="2189799"/>
            <a:ext cx="895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/>
              <a:t>২ টি</a:t>
            </a:r>
            <a:endParaRPr lang="en-US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867368" y="2145967"/>
            <a:ext cx="6886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১ </a:t>
            </a:r>
            <a:r>
              <a:rPr lang="en-US" sz="2800" b="1" dirty="0" err="1">
                <a:solidFill>
                  <a:srgbClr val="00B050"/>
                </a:solidFill>
              </a:rPr>
              <a:t>টি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97531" y="2204552"/>
            <a:ext cx="109709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</a:rPr>
              <a:t>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টি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87319" y="4854492"/>
            <a:ext cx="7805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2060"/>
                </a:solidFill>
              </a:rPr>
              <a:t>৪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টি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57646" y="4854492"/>
            <a:ext cx="8868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B050"/>
                </a:solidFill>
              </a:rPr>
              <a:t>৫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টি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6654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 rot="3325272">
            <a:off x="3482406" y="2456347"/>
            <a:ext cx="3498068" cy="3146145"/>
          </a:xfrm>
          <a:custGeom>
            <a:avLst/>
            <a:gdLst>
              <a:gd name="connsiteX0" fmla="*/ 223050 w 3498068"/>
              <a:gd name="connsiteY0" fmla="*/ 646523 h 3146145"/>
              <a:gd name="connsiteX1" fmla="*/ 698560 w 3498068"/>
              <a:gd name="connsiteY1" fmla="*/ 554569 h 3146145"/>
              <a:gd name="connsiteX2" fmla="*/ 1481304 w 3498068"/>
              <a:gd name="connsiteY2" fmla="*/ 1077473 h 3146145"/>
              <a:gd name="connsiteX3" fmla="*/ 1089195 w 3498068"/>
              <a:gd name="connsiteY3" fmla="*/ 427793 h 3146145"/>
              <a:gd name="connsiteX4" fmla="*/ 1179630 w 3498068"/>
              <a:gd name="connsiteY4" fmla="*/ 39142 h 3146145"/>
              <a:gd name="connsiteX5" fmla="*/ 1565647 w 3498068"/>
              <a:gd name="connsiteY5" fmla="*/ 140234 h 3146145"/>
              <a:gd name="connsiteX6" fmla="*/ 2082630 w 3498068"/>
              <a:gd name="connsiteY6" fmla="*/ 996816 h 3146145"/>
              <a:gd name="connsiteX7" fmla="*/ 1866202 w 3498068"/>
              <a:gd name="connsiteY7" fmla="*/ 348858 h 3146145"/>
              <a:gd name="connsiteX8" fmla="*/ 2034170 w 3498068"/>
              <a:gd name="connsiteY8" fmla="*/ 34823 h 3146145"/>
              <a:gd name="connsiteX9" fmla="*/ 2357151 w 3498068"/>
              <a:gd name="connsiteY9" fmla="*/ 184873 h 3146145"/>
              <a:gd name="connsiteX10" fmla="*/ 2693498 w 3498068"/>
              <a:gd name="connsiteY10" fmla="*/ 1191850 h 3146145"/>
              <a:gd name="connsiteX11" fmla="*/ 2835350 w 3498068"/>
              <a:gd name="connsiteY11" fmla="*/ 1274755 h 3146145"/>
              <a:gd name="connsiteX12" fmla="*/ 3370744 w 3498068"/>
              <a:gd name="connsiteY12" fmla="*/ 2225870 h 3146145"/>
              <a:gd name="connsiteX13" fmla="*/ 2967378 w 3498068"/>
              <a:gd name="connsiteY13" fmla="*/ 2919833 h 3146145"/>
              <a:gd name="connsiteX14" fmla="*/ 1832424 w 3498068"/>
              <a:gd name="connsiteY14" fmla="*/ 2946185 h 3146145"/>
              <a:gd name="connsiteX15" fmla="*/ 1789121 w 3498068"/>
              <a:gd name="connsiteY15" fmla="*/ 2918195 h 3146145"/>
              <a:gd name="connsiteX16" fmla="*/ 600169 w 3498068"/>
              <a:gd name="connsiteY16" fmla="*/ 2918195 h 3146145"/>
              <a:gd name="connsiteX17" fmla="*/ 331319 w 3498068"/>
              <a:gd name="connsiteY17" fmla="*/ 2594672 h 3146145"/>
              <a:gd name="connsiteX18" fmla="*/ 600169 w 3498068"/>
              <a:gd name="connsiteY18" fmla="*/ 2271149 h 3146145"/>
              <a:gd name="connsiteX19" fmla="*/ 1082047 w 3498068"/>
              <a:gd name="connsiteY19" fmla="*/ 2271149 h 3146145"/>
              <a:gd name="connsiteX20" fmla="*/ 226274 w 3498068"/>
              <a:gd name="connsiteY20" fmla="*/ 2034093 h 3146145"/>
              <a:gd name="connsiteX21" fmla="*/ 12251 w 3498068"/>
              <a:gd name="connsiteY21" fmla="*/ 1639101 h 3146145"/>
              <a:gd name="connsiteX22" fmla="*/ 69463 w 3498068"/>
              <a:gd name="connsiteY22" fmla="*/ 1524289 h 3146145"/>
              <a:gd name="connsiteX23" fmla="*/ 399006 w 3498068"/>
              <a:gd name="connsiteY23" fmla="*/ 1410529 h 3146145"/>
              <a:gd name="connsiteX24" fmla="*/ 1004702 w 3498068"/>
              <a:gd name="connsiteY24" fmla="*/ 1578311 h 3146145"/>
              <a:gd name="connsiteX25" fmla="*/ 320156 w 3498068"/>
              <a:gd name="connsiteY25" fmla="*/ 1121007 h 3146145"/>
              <a:gd name="connsiteX26" fmla="*/ 223050 w 3498068"/>
              <a:gd name="connsiteY26" fmla="*/ 646523 h 314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98068" h="3146145">
                <a:moveTo>
                  <a:pt x="223050" y="646523"/>
                </a:moveTo>
                <a:cubicBezTo>
                  <a:pt x="327528" y="490129"/>
                  <a:pt x="540378" y="448897"/>
                  <a:pt x="698560" y="554569"/>
                </a:cubicBezTo>
                <a:lnTo>
                  <a:pt x="1481304" y="1077473"/>
                </a:lnTo>
                <a:lnTo>
                  <a:pt x="1089195" y="427793"/>
                </a:lnTo>
                <a:cubicBezTo>
                  <a:pt x="1007542" y="292504"/>
                  <a:pt x="1048082" y="118537"/>
                  <a:pt x="1179630" y="39142"/>
                </a:cubicBezTo>
                <a:cubicBezTo>
                  <a:pt x="1311179" y="-40253"/>
                  <a:pt x="1483994" y="4945"/>
                  <a:pt x="1565647" y="140234"/>
                </a:cubicBezTo>
                <a:lnTo>
                  <a:pt x="2082630" y="996816"/>
                </a:lnTo>
                <a:lnTo>
                  <a:pt x="1866202" y="348858"/>
                </a:lnTo>
                <a:cubicBezTo>
                  <a:pt x="1823381" y="220657"/>
                  <a:pt x="1898619" y="80099"/>
                  <a:pt x="2034170" y="34823"/>
                </a:cubicBezTo>
                <a:cubicBezTo>
                  <a:pt x="2169721" y="-10453"/>
                  <a:pt x="2314329" y="56672"/>
                  <a:pt x="2357151" y="184873"/>
                </a:cubicBezTo>
                <a:lnTo>
                  <a:pt x="2693498" y="1191850"/>
                </a:lnTo>
                <a:lnTo>
                  <a:pt x="2835350" y="1274755"/>
                </a:lnTo>
                <a:cubicBezTo>
                  <a:pt x="3408459" y="1669460"/>
                  <a:pt x="3675360" y="1783571"/>
                  <a:pt x="3370744" y="2225870"/>
                </a:cubicBezTo>
                <a:lnTo>
                  <a:pt x="2967378" y="2919833"/>
                </a:lnTo>
                <a:cubicBezTo>
                  <a:pt x="2700840" y="3306845"/>
                  <a:pt x="2114039" y="3115960"/>
                  <a:pt x="1832424" y="2946185"/>
                </a:cubicBezTo>
                <a:lnTo>
                  <a:pt x="1789121" y="2918195"/>
                </a:lnTo>
                <a:lnTo>
                  <a:pt x="600169" y="2918195"/>
                </a:lnTo>
                <a:cubicBezTo>
                  <a:pt x="451632" y="2918195"/>
                  <a:pt x="331319" y="2773321"/>
                  <a:pt x="331319" y="2594672"/>
                </a:cubicBezTo>
                <a:cubicBezTo>
                  <a:pt x="331319" y="2416023"/>
                  <a:pt x="451632" y="2271149"/>
                  <a:pt x="600169" y="2271149"/>
                </a:cubicBezTo>
                <a:lnTo>
                  <a:pt x="1082047" y="2271149"/>
                </a:lnTo>
                <a:lnTo>
                  <a:pt x="226274" y="2034093"/>
                </a:lnTo>
                <a:cubicBezTo>
                  <a:pt x="60312" y="1988120"/>
                  <a:pt x="-35440" y="1811267"/>
                  <a:pt x="12251" y="1639101"/>
                </a:cubicBezTo>
                <a:cubicBezTo>
                  <a:pt x="24174" y="1596059"/>
                  <a:pt x="43935" y="1557379"/>
                  <a:pt x="69463" y="1524289"/>
                </a:cubicBezTo>
                <a:cubicBezTo>
                  <a:pt x="146047" y="1425018"/>
                  <a:pt x="274535" y="1376049"/>
                  <a:pt x="399006" y="1410529"/>
                </a:cubicBezTo>
                <a:lnTo>
                  <a:pt x="1004702" y="1578311"/>
                </a:lnTo>
                <a:lnTo>
                  <a:pt x="320156" y="1121007"/>
                </a:lnTo>
                <a:cubicBezTo>
                  <a:pt x="161974" y="1015336"/>
                  <a:pt x="118573" y="802917"/>
                  <a:pt x="223050" y="64652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63420" y="2410949"/>
            <a:ext cx="884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/>
              <a:t>১</a:t>
            </a:r>
            <a:endParaRPr lang="en-US" sz="7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53452" y="1424864"/>
            <a:ext cx="833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/>
              <a:t>২</a:t>
            </a:r>
            <a:endParaRPr lang="en-US" sz="8000" dirty="0"/>
          </a:p>
        </p:txBody>
      </p:sp>
      <p:sp>
        <p:nvSpPr>
          <p:cNvPr id="18" name="TextBox 17"/>
          <p:cNvSpPr txBox="1"/>
          <p:nvPr/>
        </p:nvSpPr>
        <p:spPr>
          <a:xfrm>
            <a:off x="4594984" y="1034860"/>
            <a:ext cx="9541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/>
              <a:t>৩</a:t>
            </a:r>
            <a:endParaRPr lang="en-US" sz="8800" dirty="0"/>
          </a:p>
        </p:txBody>
      </p:sp>
      <p:sp>
        <p:nvSpPr>
          <p:cNvPr id="19" name="TextBox 18"/>
          <p:cNvSpPr txBox="1"/>
          <p:nvPr/>
        </p:nvSpPr>
        <p:spPr>
          <a:xfrm>
            <a:off x="5974725" y="1510704"/>
            <a:ext cx="778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/>
              <a:t>৪</a:t>
            </a:r>
            <a:endParaRPr lang="en-US" sz="8000" dirty="0"/>
          </a:p>
        </p:txBody>
      </p:sp>
      <p:sp>
        <p:nvSpPr>
          <p:cNvPr id="20" name="TextBox 19"/>
          <p:cNvSpPr txBox="1"/>
          <p:nvPr/>
        </p:nvSpPr>
        <p:spPr>
          <a:xfrm>
            <a:off x="6752753" y="2503282"/>
            <a:ext cx="7665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/>
              <a:t>৫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18900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624184" y="-45192"/>
            <a:ext cx="3332461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B050"/>
                </a:solidFill>
              </a:rPr>
              <a:t>চলো গণনা করি</a:t>
            </a:r>
            <a:endParaRPr lang="en-US" sz="3600" b="1" dirty="0">
              <a:solidFill>
                <a:srgbClr val="00B05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00931" y="628703"/>
            <a:ext cx="6093968" cy="211824"/>
            <a:chOff x="1900980" y="505486"/>
            <a:chExt cx="6093968" cy="211824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1900980" y="600583"/>
              <a:ext cx="2954337" cy="52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 flipV="1">
              <a:off x="5473322" y="605831"/>
              <a:ext cx="2521626" cy="556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Left-Right Arrow Callout 40"/>
            <p:cNvSpPr/>
            <p:nvPr/>
          </p:nvSpPr>
          <p:spPr>
            <a:xfrm>
              <a:off x="4804581" y="505486"/>
              <a:ext cx="668741" cy="211824"/>
            </a:xfrm>
            <a:prstGeom prst="left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08499" y="1116543"/>
            <a:ext cx="9478162" cy="913845"/>
            <a:chOff x="1008499" y="1116543"/>
            <a:chExt cx="9478162" cy="91384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499" y="1116543"/>
              <a:ext cx="1466283" cy="913845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7178949" y="1180873"/>
              <a:ext cx="3307712" cy="58477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rgbClr val="FF0000"/>
                  </a:solidFill>
                </a:rPr>
                <a:t>এখানে কয়টি বাস?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45" name="Straight Arrow Connector 44"/>
            <p:cNvCxnSpPr>
              <a:stCxn id="10" idx="3"/>
            </p:cNvCxnSpPr>
            <p:nvPr/>
          </p:nvCxnSpPr>
          <p:spPr>
            <a:xfrm flipV="1">
              <a:off x="2474782" y="1533122"/>
              <a:ext cx="4704167" cy="4034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02547" y="4337138"/>
            <a:ext cx="9884515" cy="1209265"/>
            <a:chOff x="602547" y="4337138"/>
            <a:chExt cx="9884515" cy="1209265"/>
          </a:xfrm>
        </p:grpSpPr>
        <p:grpSp>
          <p:nvGrpSpPr>
            <p:cNvPr id="30" name="Group 29"/>
            <p:cNvGrpSpPr/>
            <p:nvPr/>
          </p:nvGrpSpPr>
          <p:grpSpPr>
            <a:xfrm>
              <a:off x="602547" y="4337138"/>
              <a:ext cx="4110819" cy="1209265"/>
              <a:chOff x="714652" y="4071166"/>
              <a:chExt cx="4110819" cy="120926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652" y="4071168"/>
                <a:ext cx="1204629" cy="1204629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0842" y="4071167"/>
                <a:ext cx="1204629" cy="1204629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7957" y="4071166"/>
                <a:ext cx="1204629" cy="1204629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4272" y="4075802"/>
                <a:ext cx="1204629" cy="1204629"/>
              </a:xfrm>
              <a:prstGeom prst="rect">
                <a:avLst/>
              </a:prstGeom>
            </p:spPr>
          </p:pic>
        </p:grpSp>
        <p:sp>
          <p:nvSpPr>
            <p:cNvPr id="50" name="TextBox 49"/>
            <p:cNvSpPr txBox="1"/>
            <p:nvPr/>
          </p:nvSpPr>
          <p:spPr>
            <a:xfrm>
              <a:off x="7179350" y="4662077"/>
              <a:ext cx="3307712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srgbClr val="FF0000"/>
                  </a:solidFill>
                </a:rPr>
                <a:t>এখানে কয়টি বিড়াল?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V="1">
              <a:off x="4545788" y="4900818"/>
              <a:ext cx="2493147" cy="400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825324" y="3382145"/>
            <a:ext cx="9661738" cy="782770"/>
            <a:chOff x="825324" y="3382145"/>
            <a:chExt cx="9661738" cy="782770"/>
          </a:xfrm>
        </p:grpSpPr>
        <p:grpSp>
          <p:nvGrpSpPr>
            <p:cNvPr id="20" name="Group 19"/>
            <p:cNvGrpSpPr/>
            <p:nvPr/>
          </p:nvGrpSpPr>
          <p:grpSpPr>
            <a:xfrm>
              <a:off x="825324" y="3382145"/>
              <a:ext cx="2718581" cy="782770"/>
              <a:chOff x="843485" y="3216024"/>
              <a:chExt cx="3039340" cy="96866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485" y="3216024"/>
                <a:ext cx="990479" cy="968662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7612" y="3216024"/>
                <a:ext cx="990479" cy="96866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2346" y="3216024"/>
                <a:ext cx="990479" cy="968662"/>
              </a:xfrm>
              <a:prstGeom prst="rect">
                <a:avLst/>
              </a:prstGeom>
            </p:spPr>
          </p:pic>
        </p:grpSp>
        <p:sp>
          <p:nvSpPr>
            <p:cNvPr id="49" name="TextBox 48"/>
            <p:cNvSpPr txBox="1"/>
            <p:nvPr/>
          </p:nvSpPr>
          <p:spPr>
            <a:xfrm>
              <a:off x="7179350" y="3493893"/>
              <a:ext cx="3307712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srgbClr val="FF0000"/>
                  </a:solidFill>
                </a:rPr>
                <a:t>এখানে কয়টি টমেটো?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Arrow Connector 53"/>
            <p:cNvCxnSpPr>
              <a:endCxn id="49" idx="1"/>
            </p:cNvCxnSpPr>
            <p:nvPr/>
          </p:nvCxnSpPr>
          <p:spPr>
            <a:xfrm flipV="1">
              <a:off x="3627453" y="3755503"/>
              <a:ext cx="3551897" cy="5644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714652" y="2178086"/>
            <a:ext cx="9772410" cy="1000951"/>
            <a:chOff x="714652" y="2178086"/>
            <a:chExt cx="9772410" cy="1000951"/>
          </a:xfrm>
        </p:grpSpPr>
        <p:grpSp>
          <p:nvGrpSpPr>
            <p:cNvPr id="21" name="Group 20"/>
            <p:cNvGrpSpPr/>
            <p:nvPr/>
          </p:nvGrpSpPr>
          <p:grpSpPr>
            <a:xfrm>
              <a:off x="714652" y="2178086"/>
              <a:ext cx="2939926" cy="1000951"/>
              <a:chOff x="744970" y="1951630"/>
              <a:chExt cx="3923528" cy="1186843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6734" y="1951630"/>
                <a:ext cx="1961764" cy="1186843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970" y="1951630"/>
                <a:ext cx="1961764" cy="1186843"/>
              </a:xfrm>
              <a:prstGeom prst="rect">
                <a:avLst/>
              </a:prstGeom>
            </p:spPr>
          </p:pic>
        </p:grpSp>
        <p:sp>
          <p:nvSpPr>
            <p:cNvPr id="48" name="TextBox 47"/>
            <p:cNvSpPr txBox="1"/>
            <p:nvPr/>
          </p:nvSpPr>
          <p:spPr>
            <a:xfrm>
              <a:off x="7179350" y="2476763"/>
              <a:ext cx="3307712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srgbClr val="FF0000"/>
                  </a:solidFill>
                </a:rPr>
                <a:t>এখানে কয়টি হাঁস?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V="1">
              <a:off x="3508737" y="2670382"/>
              <a:ext cx="3649710" cy="3610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714652" y="5714194"/>
            <a:ext cx="9786402" cy="916442"/>
            <a:chOff x="714652" y="5714194"/>
            <a:chExt cx="9786402" cy="916442"/>
          </a:xfrm>
        </p:grpSpPr>
        <p:grpSp>
          <p:nvGrpSpPr>
            <p:cNvPr id="29" name="Group 28"/>
            <p:cNvGrpSpPr/>
            <p:nvPr/>
          </p:nvGrpSpPr>
          <p:grpSpPr>
            <a:xfrm>
              <a:off x="714652" y="5714194"/>
              <a:ext cx="6112127" cy="916442"/>
              <a:chOff x="714652" y="5584868"/>
              <a:chExt cx="6975817" cy="101572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9697" y="5592385"/>
                <a:ext cx="1305045" cy="1008211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652" y="5584868"/>
                <a:ext cx="1305045" cy="1008211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4371" y="5592385"/>
                <a:ext cx="1305045" cy="1008211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9175" y="5592385"/>
                <a:ext cx="1305045" cy="1008211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5424" y="5592385"/>
                <a:ext cx="1305045" cy="1008211"/>
              </a:xfrm>
              <a:prstGeom prst="rect">
                <a:avLst/>
              </a:prstGeom>
            </p:spPr>
          </p:pic>
        </p:grpSp>
        <p:sp>
          <p:nvSpPr>
            <p:cNvPr id="51" name="TextBox 50"/>
            <p:cNvSpPr txBox="1"/>
            <p:nvPr/>
          </p:nvSpPr>
          <p:spPr>
            <a:xfrm>
              <a:off x="7193342" y="5797917"/>
              <a:ext cx="3307712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srgbClr val="FF0000"/>
                  </a:solidFill>
                </a:rPr>
                <a:t>এখানে কয়টি খচ্ছপ?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V="1">
              <a:off x="6733474" y="6078188"/>
              <a:ext cx="424312" cy="3403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10867050" y="1279939"/>
            <a:ext cx="114455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১ টি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867051" y="2396047"/>
            <a:ext cx="114455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২ টি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867052" y="3493893"/>
            <a:ext cx="114455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৩ টি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867052" y="4694122"/>
            <a:ext cx="114455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৪ টি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867617" y="5756789"/>
            <a:ext cx="114455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৫ টি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66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7421" y="1020518"/>
            <a:ext cx="12014579" cy="5075853"/>
            <a:chOff x="177421" y="1020518"/>
            <a:chExt cx="12014579" cy="5075853"/>
          </a:xfrm>
        </p:grpSpPr>
        <p:sp>
          <p:nvSpPr>
            <p:cNvPr id="5" name="Right Arrow Callout 4"/>
            <p:cNvSpPr/>
            <p:nvPr/>
          </p:nvSpPr>
          <p:spPr>
            <a:xfrm>
              <a:off x="2357535" y="1020518"/>
              <a:ext cx="9834465" cy="5075853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8800" b="1" dirty="0">
                  <a:solidFill>
                    <a:srgbClr val="FFFF00"/>
                  </a:solidFill>
                </a:rPr>
                <a:t>চলো রেখা টেনে মিল করি</a:t>
              </a:r>
              <a:endParaRPr lang="en-US" sz="8800" b="1" dirty="0">
                <a:solidFill>
                  <a:srgbClr val="FFFF00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21" y="2369238"/>
              <a:ext cx="1999538" cy="1452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3346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9" y="1172526"/>
            <a:ext cx="1466283" cy="91384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82325" y="2374412"/>
            <a:ext cx="2939926" cy="1000951"/>
            <a:chOff x="744970" y="1951630"/>
            <a:chExt cx="3923528" cy="11868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6734" y="1951630"/>
              <a:ext cx="1961764" cy="118684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970" y="1951630"/>
              <a:ext cx="1961764" cy="1186843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825324" y="3382145"/>
            <a:ext cx="2718581" cy="782770"/>
            <a:chOff x="843485" y="3216024"/>
            <a:chExt cx="3039340" cy="9686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485" y="3216024"/>
              <a:ext cx="990479" cy="96866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612" y="3216024"/>
              <a:ext cx="990479" cy="96866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346" y="3216024"/>
              <a:ext cx="990479" cy="968662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02547" y="4337138"/>
            <a:ext cx="4110819" cy="1209265"/>
            <a:chOff x="714652" y="4071166"/>
            <a:chExt cx="4110819" cy="120926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652" y="4071168"/>
              <a:ext cx="1204629" cy="120462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842" y="4071167"/>
              <a:ext cx="1204629" cy="120462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7957" y="4071166"/>
              <a:ext cx="1204629" cy="120462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4272" y="4075802"/>
              <a:ext cx="1204629" cy="120462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714652" y="5714194"/>
            <a:ext cx="6112127" cy="916442"/>
            <a:chOff x="714652" y="5584868"/>
            <a:chExt cx="6975817" cy="101572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697" y="5592385"/>
              <a:ext cx="1305045" cy="100821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652" y="5584868"/>
              <a:ext cx="1305045" cy="100821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4371" y="5592385"/>
              <a:ext cx="1305045" cy="100821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175" y="5592385"/>
              <a:ext cx="1305045" cy="100821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424" y="5592385"/>
              <a:ext cx="1305045" cy="1008211"/>
            </a:xfrm>
            <a:prstGeom prst="rect">
              <a:avLst/>
            </a:prstGeom>
          </p:spPr>
        </p:pic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629337"/>
              </p:ext>
            </p:extLst>
          </p:nvPr>
        </p:nvGraphicFramePr>
        <p:xfrm>
          <a:off x="668575" y="1228509"/>
          <a:ext cx="6158204" cy="913846"/>
        </p:xfrm>
        <a:graphic>
          <a:graphicData uri="http://schemas.openxmlformats.org/drawingml/2006/table">
            <a:tbl>
              <a:tblPr/>
              <a:tblGrid>
                <a:gridCol w="6158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38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548294"/>
              </p:ext>
            </p:extLst>
          </p:nvPr>
        </p:nvGraphicFramePr>
        <p:xfrm>
          <a:off x="638011" y="2401194"/>
          <a:ext cx="6188768" cy="808525"/>
        </p:xfrm>
        <a:graphic>
          <a:graphicData uri="http://schemas.openxmlformats.org/drawingml/2006/table">
            <a:tbl>
              <a:tblPr/>
              <a:tblGrid>
                <a:gridCol w="6188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85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930733"/>
              </p:ext>
            </p:extLst>
          </p:nvPr>
        </p:nvGraphicFramePr>
        <p:xfrm>
          <a:off x="678343" y="3360681"/>
          <a:ext cx="6148436" cy="825698"/>
        </p:xfrm>
        <a:graphic>
          <a:graphicData uri="http://schemas.openxmlformats.org/drawingml/2006/table">
            <a:tbl>
              <a:tblPr/>
              <a:tblGrid>
                <a:gridCol w="6148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6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58663"/>
              </p:ext>
            </p:extLst>
          </p:nvPr>
        </p:nvGraphicFramePr>
        <p:xfrm>
          <a:off x="663688" y="4344123"/>
          <a:ext cx="6163092" cy="1204426"/>
        </p:xfrm>
        <a:graphic>
          <a:graphicData uri="http://schemas.openxmlformats.org/drawingml/2006/table">
            <a:tbl>
              <a:tblPr/>
              <a:tblGrid>
                <a:gridCol w="6163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44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903270"/>
              </p:ext>
            </p:extLst>
          </p:nvPr>
        </p:nvGraphicFramePr>
        <p:xfrm>
          <a:off x="668505" y="5720976"/>
          <a:ext cx="6158204" cy="972266"/>
        </p:xfrm>
        <a:graphic>
          <a:graphicData uri="http://schemas.openxmlformats.org/drawingml/2006/table">
            <a:tbl>
              <a:tblPr/>
              <a:tblGrid>
                <a:gridCol w="6158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22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11134503" y="1117515"/>
            <a:ext cx="979735" cy="5347582"/>
            <a:chOff x="11134503" y="1117515"/>
            <a:chExt cx="979735" cy="5347582"/>
          </a:xfrm>
        </p:grpSpPr>
        <p:sp>
          <p:nvSpPr>
            <p:cNvPr id="26" name="TextBox 25"/>
            <p:cNvSpPr txBox="1"/>
            <p:nvPr/>
          </p:nvSpPr>
          <p:spPr>
            <a:xfrm>
              <a:off x="11134503" y="1117515"/>
              <a:ext cx="914400" cy="92333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bn-BD" sz="5400" dirty="0">
                  <a:solidFill>
                    <a:srgbClr val="FFFF00"/>
                  </a:solidFill>
                </a:rPr>
                <a:t>৪ </a:t>
              </a:r>
              <a:endParaRPr lang="en-US" sz="5400" dirty="0">
                <a:solidFill>
                  <a:srgbClr val="FFFF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134503" y="2212536"/>
              <a:ext cx="914400" cy="92333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bn-BD" sz="5400" dirty="0">
                  <a:solidFill>
                    <a:srgbClr val="FFFF00"/>
                  </a:solidFill>
                </a:rPr>
                <a:t>১ </a:t>
              </a:r>
              <a:endParaRPr lang="en-US" sz="5400" dirty="0">
                <a:solidFill>
                  <a:srgbClr val="FFFF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168722" y="3221711"/>
              <a:ext cx="914400" cy="92333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bn-BD" sz="5400" dirty="0">
                  <a:solidFill>
                    <a:srgbClr val="FFFF00"/>
                  </a:solidFill>
                </a:rPr>
                <a:t>২ </a:t>
              </a:r>
              <a:endParaRPr lang="en-US" sz="5400" dirty="0">
                <a:solidFill>
                  <a:srgbClr val="FFFF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199838" y="4316732"/>
              <a:ext cx="914400" cy="92333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bn-BD" sz="5400" dirty="0">
                  <a:solidFill>
                    <a:srgbClr val="FFFF00"/>
                  </a:solidFill>
                </a:rPr>
                <a:t>৫ </a:t>
              </a:r>
              <a:endParaRPr lang="en-US" sz="5400" dirty="0">
                <a:solidFill>
                  <a:srgbClr val="FFFF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199838" y="5541767"/>
              <a:ext cx="914400" cy="92333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bn-BD" sz="5400" dirty="0">
                  <a:solidFill>
                    <a:srgbClr val="FFFF00"/>
                  </a:solidFill>
                </a:rPr>
                <a:t>৩ </a:t>
              </a:r>
              <a:endParaRPr lang="en-US" sz="5400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>
            <a:off x="6894126" y="1575494"/>
            <a:ext cx="4117883" cy="1095021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861068" y="1515253"/>
            <a:ext cx="4240377" cy="3660882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3"/>
            <a:endCxn id="29" idx="1"/>
          </p:cNvCxnSpPr>
          <p:nvPr/>
        </p:nvCxnSpPr>
        <p:spPr>
          <a:xfrm flipV="1">
            <a:off x="6826709" y="4778397"/>
            <a:ext cx="4373129" cy="1428712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802984" y="3769221"/>
            <a:ext cx="4300950" cy="1951755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8" idx="1"/>
          </p:cNvCxnSpPr>
          <p:nvPr/>
        </p:nvCxnSpPr>
        <p:spPr>
          <a:xfrm>
            <a:off x="6802984" y="2678509"/>
            <a:ext cx="4365738" cy="1004867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077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29207" y="1156995"/>
            <a:ext cx="3601617" cy="3470987"/>
            <a:chOff x="1203644" y="1548882"/>
            <a:chExt cx="3601617" cy="3470987"/>
          </a:xfrm>
        </p:grpSpPr>
        <p:sp>
          <p:nvSpPr>
            <p:cNvPr id="2" name="Flowchart: Process 1"/>
            <p:cNvSpPr/>
            <p:nvPr/>
          </p:nvSpPr>
          <p:spPr>
            <a:xfrm>
              <a:off x="1548876" y="2425959"/>
              <a:ext cx="2911151" cy="2593910"/>
            </a:xfrm>
            <a:prstGeom prst="flowChartProces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>
                  <a:solidFill>
                    <a:srgbClr val="FFFF00"/>
                  </a:solidFill>
                </a:rPr>
                <a:t>বাড়ির কাজ</a:t>
              </a:r>
              <a:endParaRPr lang="en-US" sz="4400" dirty="0">
                <a:solidFill>
                  <a:srgbClr val="FFFF00"/>
                </a:solidFill>
              </a:endParaRPr>
            </a:p>
          </p:txBody>
        </p:sp>
        <p:sp>
          <p:nvSpPr>
            <p:cNvPr id="3" name="Isosceles Triangle 2"/>
            <p:cNvSpPr/>
            <p:nvPr/>
          </p:nvSpPr>
          <p:spPr>
            <a:xfrm>
              <a:off x="1203644" y="1548882"/>
              <a:ext cx="3601617" cy="877077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44121161"/>
              </p:ext>
            </p:extLst>
          </p:nvPr>
        </p:nvGraphicFramePr>
        <p:xfrm>
          <a:off x="9517225" y="0"/>
          <a:ext cx="4086807" cy="1091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65469579"/>
              </p:ext>
            </p:extLst>
          </p:nvPr>
        </p:nvGraphicFramePr>
        <p:xfrm>
          <a:off x="3890863" y="-130629"/>
          <a:ext cx="8473232" cy="6046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67762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846219" y="520001"/>
            <a:ext cx="9043787" cy="1519230"/>
          </a:xfrm>
          <a:custGeom>
            <a:avLst/>
            <a:gdLst>
              <a:gd name="connsiteX0" fmla="*/ 0 w 8128000"/>
              <a:gd name="connsiteY0" fmla="*/ 0 h 1625600"/>
              <a:gd name="connsiteX1" fmla="*/ 8128000 w 8128000"/>
              <a:gd name="connsiteY1" fmla="*/ 0 h 1625600"/>
              <a:gd name="connsiteX2" fmla="*/ 8128000 w 8128000"/>
              <a:gd name="connsiteY2" fmla="*/ 1625600 h 1625600"/>
              <a:gd name="connsiteX3" fmla="*/ 0 w 8128000"/>
              <a:gd name="connsiteY3" fmla="*/ 1625600 h 1625600"/>
              <a:gd name="connsiteX4" fmla="*/ 0 w 8128000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0" h="1625600">
                <a:moveTo>
                  <a:pt x="0" y="0"/>
                </a:moveTo>
                <a:lnTo>
                  <a:pt x="8128000" y="0"/>
                </a:lnTo>
                <a:lnTo>
                  <a:pt x="8128000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5760" tIns="365760" rIns="365760" bIns="365760" numCol="1" spcCol="1270" anchor="ctr" anchorCtr="0">
            <a:noAutofit/>
          </a:bodyPr>
          <a:lstStyle/>
          <a:p>
            <a:pPr lvl="0" algn="ctr" defTabSz="4267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9600" b="1" kern="1200" dirty="0">
                <a:solidFill>
                  <a:srgbClr val="FFFF00"/>
                </a:solidFill>
              </a:rPr>
              <a:t>মনে রাখবো</a:t>
            </a:r>
            <a:endParaRPr lang="en-US" sz="9600" b="1" kern="1200" dirty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46219" y="2039231"/>
            <a:ext cx="3011652" cy="4427064"/>
            <a:chOff x="1846219" y="2039231"/>
            <a:chExt cx="3011652" cy="4427064"/>
          </a:xfrm>
        </p:grpSpPr>
        <p:sp>
          <p:nvSpPr>
            <p:cNvPr id="5" name="Freeform 4"/>
            <p:cNvSpPr/>
            <p:nvPr/>
          </p:nvSpPr>
          <p:spPr>
            <a:xfrm>
              <a:off x="1846219" y="2039231"/>
              <a:ext cx="3011651" cy="3190383"/>
            </a:xfrm>
            <a:custGeom>
              <a:avLst/>
              <a:gdLst>
                <a:gd name="connsiteX0" fmla="*/ 0 w 2706687"/>
                <a:gd name="connsiteY0" fmla="*/ 0 h 3413760"/>
                <a:gd name="connsiteX1" fmla="*/ 2706687 w 2706687"/>
                <a:gd name="connsiteY1" fmla="*/ 0 h 3413760"/>
                <a:gd name="connsiteX2" fmla="*/ 2706687 w 2706687"/>
                <a:gd name="connsiteY2" fmla="*/ 3413760 h 3413760"/>
                <a:gd name="connsiteX3" fmla="*/ 0 w 2706687"/>
                <a:gd name="connsiteY3" fmla="*/ 3413760 h 3413760"/>
                <a:gd name="connsiteX4" fmla="*/ 0 w 2706687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87" h="3413760">
                  <a:moveTo>
                    <a:pt x="0" y="0"/>
                  </a:moveTo>
                  <a:lnTo>
                    <a:pt x="2706687" y="0"/>
                  </a:lnTo>
                  <a:lnTo>
                    <a:pt x="2706687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500" tIns="190500" rIns="190500" bIns="19050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0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খাবার পূর্বে হাত ধুতে হবে </a:t>
              </a:r>
              <a:endParaRPr lang="en-US" sz="5000" b="1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219" y="5229614"/>
              <a:ext cx="3011652" cy="123668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7840016" y="2039231"/>
            <a:ext cx="3011651" cy="4427063"/>
            <a:chOff x="7840016" y="2039231"/>
            <a:chExt cx="3011651" cy="4427063"/>
          </a:xfrm>
        </p:grpSpPr>
        <p:sp>
          <p:nvSpPr>
            <p:cNvPr id="7" name="Freeform 6"/>
            <p:cNvSpPr/>
            <p:nvPr/>
          </p:nvSpPr>
          <p:spPr>
            <a:xfrm>
              <a:off x="7840016" y="2039231"/>
              <a:ext cx="3011651" cy="3190383"/>
            </a:xfrm>
            <a:custGeom>
              <a:avLst/>
              <a:gdLst>
                <a:gd name="connsiteX0" fmla="*/ 0 w 2706687"/>
                <a:gd name="connsiteY0" fmla="*/ 0 h 3413760"/>
                <a:gd name="connsiteX1" fmla="*/ 2706687 w 2706687"/>
                <a:gd name="connsiteY1" fmla="*/ 0 h 3413760"/>
                <a:gd name="connsiteX2" fmla="*/ 2706687 w 2706687"/>
                <a:gd name="connsiteY2" fmla="*/ 3413760 h 3413760"/>
                <a:gd name="connsiteX3" fmla="*/ 0 w 2706687"/>
                <a:gd name="connsiteY3" fmla="*/ 3413760 h 3413760"/>
                <a:gd name="connsiteX4" fmla="*/ 0 w 2706687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87" h="3413760">
                  <a:moveTo>
                    <a:pt x="0" y="0"/>
                  </a:moveTo>
                  <a:lnTo>
                    <a:pt x="2706687" y="0"/>
                  </a:lnTo>
                  <a:lnTo>
                    <a:pt x="2706687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400" b="1" kern="1200" dirty="0">
                  <a:solidFill>
                    <a:schemeClr val="tx1"/>
                  </a:solidFill>
                </a:rPr>
                <a:t>টয়লেট থেকে বের হয়ে হাত ধুতে হবে</a:t>
              </a:r>
              <a:endParaRPr lang="en-US" sz="4400" b="1" kern="1200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2897" y="5229613"/>
              <a:ext cx="2988770" cy="123668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828365" y="2039231"/>
            <a:ext cx="3026404" cy="4427064"/>
            <a:chOff x="4828365" y="2039231"/>
            <a:chExt cx="3026404" cy="4427064"/>
          </a:xfrm>
        </p:grpSpPr>
        <p:sp>
          <p:nvSpPr>
            <p:cNvPr id="6" name="Freeform 5"/>
            <p:cNvSpPr/>
            <p:nvPr/>
          </p:nvSpPr>
          <p:spPr>
            <a:xfrm>
              <a:off x="4828365" y="2039231"/>
              <a:ext cx="3011651" cy="3190383"/>
            </a:xfrm>
            <a:custGeom>
              <a:avLst/>
              <a:gdLst>
                <a:gd name="connsiteX0" fmla="*/ 0 w 2706687"/>
                <a:gd name="connsiteY0" fmla="*/ 0 h 3413760"/>
                <a:gd name="connsiteX1" fmla="*/ 2706687 w 2706687"/>
                <a:gd name="connsiteY1" fmla="*/ 0 h 3413760"/>
                <a:gd name="connsiteX2" fmla="*/ 2706687 w 2706687"/>
                <a:gd name="connsiteY2" fmla="*/ 3413760 h 3413760"/>
                <a:gd name="connsiteX3" fmla="*/ 0 w 2706687"/>
                <a:gd name="connsiteY3" fmla="*/ 3413760 h 3413760"/>
                <a:gd name="connsiteX4" fmla="*/ 0 w 2706687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87" h="3413760">
                  <a:moveTo>
                    <a:pt x="0" y="0"/>
                  </a:moveTo>
                  <a:lnTo>
                    <a:pt x="2706687" y="0"/>
                  </a:lnTo>
                  <a:lnTo>
                    <a:pt x="2706687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8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খাবার পরে হাত ধুতে হবে </a:t>
              </a:r>
              <a:endParaRPr lang="en-US" sz="4800" b="1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117" y="5229614"/>
              <a:ext cx="3011652" cy="12366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5661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537"/>
            <a:ext cx="12192001" cy="68631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0663" y="463909"/>
            <a:ext cx="6970015" cy="315471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ধন্যবাদ</a:t>
            </a:r>
            <a:endParaRPr lang="en-US" sz="199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7676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Callout 1"/>
          <p:cNvSpPr/>
          <p:nvPr/>
        </p:nvSpPr>
        <p:spPr>
          <a:xfrm>
            <a:off x="1139481" y="1026943"/>
            <a:ext cx="5022167" cy="2096086"/>
          </a:xfrm>
          <a:prstGeom prst="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FF0000"/>
                </a:solidFill>
              </a:rPr>
              <a:t>শিক্ষক পরিচিতি</a:t>
            </a:r>
            <a:endParaRPr lang="en-US" sz="66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91339792"/>
              </p:ext>
            </p:extLst>
          </p:nvPr>
        </p:nvGraphicFramePr>
        <p:xfrm>
          <a:off x="6161648" y="1371601"/>
          <a:ext cx="4326243" cy="3394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2062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264" y="639700"/>
            <a:ext cx="2020543" cy="113150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071799" y="325802"/>
            <a:ext cx="10545289" cy="5418667"/>
            <a:chOff x="1389411" y="285007"/>
            <a:chExt cx="10545289" cy="5418667"/>
          </a:xfrm>
        </p:grpSpPr>
        <p:graphicFrame>
          <p:nvGraphicFramePr>
            <p:cNvPr id="10" name="Diagram 9"/>
            <p:cNvGraphicFramePr/>
            <p:nvPr>
              <p:extLst>
                <p:ext uri="{D42A27DB-BD31-4B8C-83A1-F6EECF244321}">
                  <p14:modId xmlns:p14="http://schemas.microsoft.com/office/powerpoint/2010/main" val="2393495489"/>
                </p:ext>
              </p:extLst>
            </p:nvPr>
          </p:nvGraphicFramePr>
          <p:xfrm>
            <a:off x="1389411" y="285007"/>
            <a:ext cx="10545289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3" name="Bent-Up Arrow 12"/>
            <p:cNvSpPr/>
            <p:nvPr/>
          </p:nvSpPr>
          <p:spPr>
            <a:xfrm flipV="1">
              <a:off x="7006439" y="2992580"/>
              <a:ext cx="3526973" cy="1401290"/>
            </a:xfrm>
            <a:custGeom>
              <a:avLst/>
              <a:gdLst>
                <a:gd name="connsiteX0" fmla="*/ 0 w 5023263"/>
                <a:gd name="connsiteY0" fmla="*/ 1407225 h 1876300"/>
                <a:gd name="connsiteX1" fmla="*/ 4319651 w 5023263"/>
                <a:gd name="connsiteY1" fmla="*/ 1407225 h 1876300"/>
                <a:gd name="connsiteX2" fmla="*/ 4319651 w 5023263"/>
                <a:gd name="connsiteY2" fmla="*/ 469075 h 1876300"/>
                <a:gd name="connsiteX3" fmla="*/ 4085113 w 5023263"/>
                <a:gd name="connsiteY3" fmla="*/ 469075 h 1876300"/>
                <a:gd name="connsiteX4" fmla="*/ 4554188 w 5023263"/>
                <a:gd name="connsiteY4" fmla="*/ 0 h 1876300"/>
                <a:gd name="connsiteX5" fmla="*/ 5023263 w 5023263"/>
                <a:gd name="connsiteY5" fmla="*/ 469075 h 1876300"/>
                <a:gd name="connsiteX6" fmla="*/ 4788726 w 5023263"/>
                <a:gd name="connsiteY6" fmla="*/ 469075 h 1876300"/>
                <a:gd name="connsiteX7" fmla="*/ 4788726 w 5023263"/>
                <a:gd name="connsiteY7" fmla="*/ 1876300 h 1876300"/>
                <a:gd name="connsiteX8" fmla="*/ 0 w 5023263"/>
                <a:gd name="connsiteY8" fmla="*/ 1876300 h 1876300"/>
                <a:gd name="connsiteX9" fmla="*/ 0 w 5023263"/>
                <a:gd name="connsiteY9" fmla="*/ 1407225 h 1876300"/>
                <a:gd name="connsiteX0" fmla="*/ 0 w 5023263"/>
                <a:gd name="connsiteY0" fmla="*/ 1407225 h 1876300"/>
                <a:gd name="connsiteX1" fmla="*/ 4272150 w 5023263"/>
                <a:gd name="connsiteY1" fmla="*/ 1787236 h 1876300"/>
                <a:gd name="connsiteX2" fmla="*/ 4319651 w 5023263"/>
                <a:gd name="connsiteY2" fmla="*/ 469075 h 1876300"/>
                <a:gd name="connsiteX3" fmla="*/ 4085113 w 5023263"/>
                <a:gd name="connsiteY3" fmla="*/ 469075 h 1876300"/>
                <a:gd name="connsiteX4" fmla="*/ 4554188 w 5023263"/>
                <a:gd name="connsiteY4" fmla="*/ 0 h 1876300"/>
                <a:gd name="connsiteX5" fmla="*/ 5023263 w 5023263"/>
                <a:gd name="connsiteY5" fmla="*/ 469075 h 1876300"/>
                <a:gd name="connsiteX6" fmla="*/ 4788726 w 5023263"/>
                <a:gd name="connsiteY6" fmla="*/ 469075 h 1876300"/>
                <a:gd name="connsiteX7" fmla="*/ 4788726 w 5023263"/>
                <a:gd name="connsiteY7" fmla="*/ 1876300 h 1876300"/>
                <a:gd name="connsiteX8" fmla="*/ 0 w 5023263"/>
                <a:gd name="connsiteY8" fmla="*/ 1876300 h 1876300"/>
                <a:gd name="connsiteX9" fmla="*/ 0 w 5023263"/>
                <a:gd name="connsiteY9" fmla="*/ 1407225 h 1876300"/>
                <a:gd name="connsiteX0" fmla="*/ 0 w 5023263"/>
                <a:gd name="connsiteY0" fmla="*/ 1407225 h 1876300"/>
                <a:gd name="connsiteX1" fmla="*/ 4272150 w 5023263"/>
                <a:gd name="connsiteY1" fmla="*/ 1787236 h 1876300"/>
                <a:gd name="connsiteX2" fmla="*/ 4319651 w 5023263"/>
                <a:gd name="connsiteY2" fmla="*/ 469075 h 1876300"/>
                <a:gd name="connsiteX3" fmla="*/ 4085113 w 5023263"/>
                <a:gd name="connsiteY3" fmla="*/ 469075 h 1876300"/>
                <a:gd name="connsiteX4" fmla="*/ 4554188 w 5023263"/>
                <a:gd name="connsiteY4" fmla="*/ 0 h 1876300"/>
                <a:gd name="connsiteX5" fmla="*/ 5023263 w 5023263"/>
                <a:gd name="connsiteY5" fmla="*/ 469075 h 1876300"/>
                <a:gd name="connsiteX6" fmla="*/ 4788726 w 5023263"/>
                <a:gd name="connsiteY6" fmla="*/ 469075 h 1876300"/>
                <a:gd name="connsiteX7" fmla="*/ 4788726 w 5023263"/>
                <a:gd name="connsiteY7" fmla="*/ 1876300 h 1876300"/>
                <a:gd name="connsiteX8" fmla="*/ 0 w 5023263"/>
                <a:gd name="connsiteY8" fmla="*/ 1876300 h 1876300"/>
                <a:gd name="connsiteX9" fmla="*/ 0 w 5023263"/>
                <a:gd name="connsiteY9" fmla="*/ 1407225 h 1876300"/>
                <a:gd name="connsiteX0" fmla="*/ 23751 w 5023263"/>
                <a:gd name="connsiteY0" fmla="*/ 1739734 h 1876300"/>
                <a:gd name="connsiteX1" fmla="*/ 4272150 w 5023263"/>
                <a:gd name="connsiteY1" fmla="*/ 1787236 h 1876300"/>
                <a:gd name="connsiteX2" fmla="*/ 4319651 w 5023263"/>
                <a:gd name="connsiteY2" fmla="*/ 469075 h 1876300"/>
                <a:gd name="connsiteX3" fmla="*/ 4085113 w 5023263"/>
                <a:gd name="connsiteY3" fmla="*/ 469075 h 1876300"/>
                <a:gd name="connsiteX4" fmla="*/ 4554188 w 5023263"/>
                <a:gd name="connsiteY4" fmla="*/ 0 h 1876300"/>
                <a:gd name="connsiteX5" fmla="*/ 5023263 w 5023263"/>
                <a:gd name="connsiteY5" fmla="*/ 469075 h 1876300"/>
                <a:gd name="connsiteX6" fmla="*/ 4788726 w 5023263"/>
                <a:gd name="connsiteY6" fmla="*/ 469075 h 1876300"/>
                <a:gd name="connsiteX7" fmla="*/ 4788726 w 5023263"/>
                <a:gd name="connsiteY7" fmla="*/ 1876300 h 1876300"/>
                <a:gd name="connsiteX8" fmla="*/ 0 w 5023263"/>
                <a:gd name="connsiteY8" fmla="*/ 1876300 h 1876300"/>
                <a:gd name="connsiteX9" fmla="*/ 23751 w 5023263"/>
                <a:gd name="connsiteY9" fmla="*/ 1739734 h 1876300"/>
                <a:gd name="connsiteX0" fmla="*/ 23751 w 5023263"/>
                <a:gd name="connsiteY0" fmla="*/ 1739734 h 1876300"/>
                <a:gd name="connsiteX1" fmla="*/ 4272150 w 5023263"/>
                <a:gd name="connsiteY1" fmla="*/ 1787236 h 1876300"/>
                <a:gd name="connsiteX2" fmla="*/ 4319651 w 5023263"/>
                <a:gd name="connsiteY2" fmla="*/ 469075 h 1876300"/>
                <a:gd name="connsiteX3" fmla="*/ 4085113 w 5023263"/>
                <a:gd name="connsiteY3" fmla="*/ 469075 h 1876300"/>
                <a:gd name="connsiteX4" fmla="*/ 4554188 w 5023263"/>
                <a:gd name="connsiteY4" fmla="*/ 0 h 1876300"/>
                <a:gd name="connsiteX5" fmla="*/ 5023263 w 5023263"/>
                <a:gd name="connsiteY5" fmla="*/ 469075 h 1876300"/>
                <a:gd name="connsiteX6" fmla="*/ 4788726 w 5023263"/>
                <a:gd name="connsiteY6" fmla="*/ 469075 h 1876300"/>
                <a:gd name="connsiteX7" fmla="*/ 4788726 w 5023263"/>
                <a:gd name="connsiteY7" fmla="*/ 1876300 h 1876300"/>
                <a:gd name="connsiteX8" fmla="*/ 0 w 5023263"/>
                <a:gd name="connsiteY8" fmla="*/ 1876300 h 1876300"/>
                <a:gd name="connsiteX9" fmla="*/ 23751 w 5023263"/>
                <a:gd name="connsiteY9" fmla="*/ 1739734 h 1876300"/>
                <a:gd name="connsiteX0" fmla="*/ 23751 w 5023263"/>
                <a:gd name="connsiteY0" fmla="*/ 1739734 h 1876300"/>
                <a:gd name="connsiteX1" fmla="*/ 4272150 w 5023263"/>
                <a:gd name="connsiteY1" fmla="*/ 1787236 h 1876300"/>
                <a:gd name="connsiteX2" fmla="*/ 4319651 w 5023263"/>
                <a:gd name="connsiteY2" fmla="*/ 469075 h 1876300"/>
                <a:gd name="connsiteX3" fmla="*/ 4085113 w 5023263"/>
                <a:gd name="connsiteY3" fmla="*/ 469075 h 1876300"/>
                <a:gd name="connsiteX4" fmla="*/ 4554188 w 5023263"/>
                <a:gd name="connsiteY4" fmla="*/ 0 h 1876300"/>
                <a:gd name="connsiteX5" fmla="*/ 5023263 w 5023263"/>
                <a:gd name="connsiteY5" fmla="*/ 469075 h 1876300"/>
                <a:gd name="connsiteX6" fmla="*/ 4788726 w 5023263"/>
                <a:gd name="connsiteY6" fmla="*/ 469075 h 1876300"/>
                <a:gd name="connsiteX7" fmla="*/ 4788726 w 5023263"/>
                <a:gd name="connsiteY7" fmla="*/ 1876300 h 1876300"/>
                <a:gd name="connsiteX8" fmla="*/ 0 w 5023263"/>
                <a:gd name="connsiteY8" fmla="*/ 1876300 h 1876300"/>
                <a:gd name="connsiteX9" fmla="*/ 23751 w 5023263"/>
                <a:gd name="connsiteY9" fmla="*/ 1739734 h 1876300"/>
                <a:gd name="connsiteX0" fmla="*/ 0 w 5023263"/>
                <a:gd name="connsiteY0" fmla="*/ 1775360 h 1876300"/>
                <a:gd name="connsiteX1" fmla="*/ 4272150 w 5023263"/>
                <a:gd name="connsiteY1" fmla="*/ 1787236 h 1876300"/>
                <a:gd name="connsiteX2" fmla="*/ 4319651 w 5023263"/>
                <a:gd name="connsiteY2" fmla="*/ 469075 h 1876300"/>
                <a:gd name="connsiteX3" fmla="*/ 4085113 w 5023263"/>
                <a:gd name="connsiteY3" fmla="*/ 469075 h 1876300"/>
                <a:gd name="connsiteX4" fmla="*/ 4554188 w 5023263"/>
                <a:gd name="connsiteY4" fmla="*/ 0 h 1876300"/>
                <a:gd name="connsiteX5" fmla="*/ 5023263 w 5023263"/>
                <a:gd name="connsiteY5" fmla="*/ 469075 h 1876300"/>
                <a:gd name="connsiteX6" fmla="*/ 4788726 w 5023263"/>
                <a:gd name="connsiteY6" fmla="*/ 469075 h 1876300"/>
                <a:gd name="connsiteX7" fmla="*/ 4788726 w 5023263"/>
                <a:gd name="connsiteY7" fmla="*/ 1876300 h 1876300"/>
                <a:gd name="connsiteX8" fmla="*/ 0 w 5023263"/>
                <a:gd name="connsiteY8" fmla="*/ 1876300 h 1876300"/>
                <a:gd name="connsiteX9" fmla="*/ 0 w 5023263"/>
                <a:gd name="connsiteY9" fmla="*/ 1775360 h 1876300"/>
                <a:gd name="connsiteX0" fmla="*/ 0 w 5023263"/>
                <a:gd name="connsiteY0" fmla="*/ 1775360 h 1876300"/>
                <a:gd name="connsiteX1" fmla="*/ 4272150 w 5023263"/>
                <a:gd name="connsiteY1" fmla="*/ 1787236 h 1876300"/>
                <a:gd name="connsiteX2" fmla="*/ 4319651 w 5023263"/>
                <a:gd name="connsiteY2" fmla="*/ 469075 h 1876300"/>
                <a:gd name="connsiteX3" fmla="*/ 4085113 w 5023263"/>
                <a:gd name="connsiteY3" fmla="*/ 469075 h 1876300"/>
                <a:gd name="connsiteX4" fmla="*/ 4554188 w 5023263"/>
                <a:gd name="connsiteY4" fmla="*/ 0 h 1876300"/>
                <a:gd name="connsiteX5" fmla="*/ 5023263 w 5023263"/>
                <a:gd name="connsiteY5" fmla="*/ 469075 h 1876300"/>
                <a:gd name="connsiteX6" fmla="*/ 4788726 w 5023263"/>
                <a:gd name="connsiteY6" fmla="*/ 469075 h 1876300"/>
                <a:gd name="connsiteX7" fmla="*/ 4788726 w 5023263"/>
                <a:gd name="connsiteY7" fmla="*/ 1876300 h 1876300"/>
                <a:gd name="connsiteX8" fmla="*/ 0 w 5023263"/>
                <a:gd name="connsiteY8" fmla="*/ 1876300 h 1876300"/>
                <a:gd name="connsiteX9" fmla="*/ 0 w 5023263"/>
                <a:gd name="connsiteY9" fmla="*/ 1775360 h 1876300"/>
                <a:gd name="connsiteX0" fmla="*/ 0 w 5023263"/>
                <a:gd name="connsiteY0" fmla="*/ 1775360 h 1876300"/>
                <a:gd name="connsiteX1" fmla="*/ 4272150 w 5023263"/>
                <a:gd name="connsiteY1" fmla="*/ 1787236 h 1876300"/>
                <a:gd name="connsiteX2" fmla="*/ 4675911 w 5023263"/>
                <a:gd name="connsiteY2" fmla="*/ 433449 h 1876300"/>
                <a:gd name="connsiteX3" fmla="*/ 4085113 w 5023263"/>
                <a:gd name="connsiteY3" fmla="*/ 469075 h 1876300"/>
                <a:gd name="connsiteX4" fmla="*/ 4554188 w 5023263"/>
                <a:gd name="connsiteY4" fmla="*/ 0 h 1876300"/>
                <a:gd name="connsiteX5" fmla="*/ 5023263 w 5023263"/>
                <a:gd name="connsiteY5" fmla="*/ 469075 h 1876300"/>
                <a:gd name="connsiteX6" fmla="*/ 4788726 w 5023263"/>
                <a:gd name="connsiteY6" fmla="*/ 469075 h 1876300"/>
                <a:gd name="connsiteX7" fmla="*/ 4788726 w 5023263"/>
                <a:gd name="connsiteY7" fmla="*/ 1876300 h 1876300"/>
                <a:gd name="connsiteX8" fmla="*/ 0 w 5023263"/>
                <a:gd name="connsiteY8" fmla="*/ 1876300 h 1876300"/>
                <a:gd name="connsiteX9" fmla="*/ 0 w 5023263"/>
                <a:gd name="connsiteY9" fmla="*/ 1775360 h 1876300"/>
                <a:gd name="connsiteX0" fmla="*/ 0 w 5023263"/>
                <a:gd name="connsiteY0" fmla="*/ 1775360 h 1876300"/>
                <a:gd name="connsiteX1" fmla="*/ 4272150 w 5023263"/>
                <a:gd name="connsiteY1" fmla="*/ 1787236 h 1876300"/>
                <a:gd name="connsiteX2" fmla="*/ 4675911 w 5023263"/>
                <a:gd name="connsiteY2" fmla="*/ 433449 h 1876300"/>
                <a:gd name="connsiteX3" fmla="*/ 4085113 w 5023263"/>
                <a:gd name="connsiteY3" fmla="*/ 469075 h 1876300"/>
                <a:gd name="connsiteX4" fmla="*/ 4554188 w 5023263"/>
                <a:gd name="connsiteY4" fmla="*/ 0 h 1876300"/>
                <a:gd name="connsiteX5" fmla="*/ 5023263 w 5023263"/>
                <a:gd name="connsiteY5" fmla="*/ 469075 h 1876300"/>
                <a:gd name="connsiteX6" fmla="*/ 4788726 w 5023263"/>
                <a:gd name="connsiteY6" fmla="*/ 469075 h 1876300"/>
                <a:gd name="connsiteX7" fmla="*/ 4788726 w 5023263"/>
                <a:gd name="connsiteY7" fmla="*/ 1876300 h 1876300"/>
                <a:gd name="connsiteX8" fmla="*/ 0 w 5023263"/>
                <a:gd name="connsiteY8" fmla="*/ 1876300 h 1876300"/>
                <a:gd name="connsiteX9" fmla="*/ 0 w 5023263"/>
                <a:gd name="connsiteY9" fmla="*/ 1775360 h 1876300"/>
                <a:gd name="connsiteX0" fmla="*/ 0 w 5023263"/>
                <a:gd name="connsiteY0" fmla="*/ 1775360 h 1876300"/>
                <a:gd name="connsiteX1" fmla="*/ 4450280 w 5023263"/>
                <a:gd name="connsiteY1" fmla="*/ 1799112 h 1876300"/>
                <a:gd name="connsiteX2" fmla="*/ 4675911 w 5023263"/>
                <a:gd name="connsiteY2" fmla="*/ 433449 h 1876300"/>
                <a:gd name="connsiteX3" fmla="*/ 4085113 w 5023263"/>
                <a:gd name="connsiteY3" fmla="*/ 469075 h 1876300"/>
                <a:gd name="connsiteX4" fmla="*/ 4554188 w 5023263"/>
                <a:gd name="connsiteY4" fmla="*/ 0 h 1876300"/>
                <a:gd name="connsiteX5" fmla="*/ 5023263 w 5023263"/>
                <a:gd name="connsiteY5" fmla="*/ 469075 h 1876300"/>
                <a:gd name="connsiteX6" fmla="*/ 4788726 w 5023263"/>
                <a:gd name="connsiteY6" fmla="*/ 469075 h 1876300"/>
                <a:gd name="connsiteX7" fmla="*/ 4788726 w 5023263"/>
                <a:gd name="connsiteY7" fmla="*/ 1876300 h 1876300"/>
                <a:gd name="connsiteX8" fmla="*/ 0 w 5023263"/>
                <a:gd name="connsiteY8" fmla="*/ 1876300 h 1876300"/>
                <a:gd name="connsiteX9" fmla="*/ 0 w 5023263"/>
                <a:gd name="connsiteY9" fmla="*/ 1775360 h 1876300"/>
                <a:gd name="connsiteX0" fmla="*/ 0 w 5023263"/>
                <a:gd name="connsiteY0" fmla="*/ 1775360 h 1876300"/>
                <a:gd name="connsiteX1" fmla="*/ 4687786 w 5023263"/>
                <a:gd name="connsiteY1" fmla="*/ 1822862 h 1876300"/>
                <a:gd name="connsiteX2" fmla="*/ 4675911 w 5023263"/>
                <a:gd name="connsiteY2" fmla="*/ 433449 h 1876300"/>
                <a:gd name="connsiteX3" fmla="*/ 4085113 w 5023263"/>
                <a:gd name="connsiteY3" fmla="*/ 469075 h 1876300"/>
                <a:gd name="connsiteX4" fmla="*/ 4554188 w 5023263"/>
                <a:gd name="connsiteY4" fmla="*/ 0 h 1876300"/>
                <a:gd name="connsiteX5" fmla="*/ 5023263 w 5023263"/>
                <a:gd name="connsiteY5" fmla="*/ 469075 h 1876300"/>
                <a:gd name="connsiteX6" fmla="*/ 4788726 w 5023263"/>
                <a:gd name="connsiteY6" fmla="*/ 469075 h 1876300"/>
                <a:gd name="connsiteX7" fmla="*/ 4788726 w 5023263"/>
                <a:gd name="connsiteY7" fmla="*/ 1876300 h 1876300"/>
                <a:gd name="connsiteX8" fmla="*/ 0 w 5023263"/>
                <a:gd name="connsiteY8" fmla="*/ 1876300 h 1876300"/>
                <a:gd name="connsiteX9" fmla="*/ 0 w 5023263"/>
                <a:gd name="connsiteY9" fmla="*/ 1775360 h 1876300"/>
                <a:gd name="connsiteX0" fmla="*/ 0 w 5023263"/>
                <a:gd name="connsiteY0" fmla="*/ 1775360 h 1876300"/>
                <a:gd name="connsiteX1" fmla="*/ 4687786 w 5023263"/>
                <a:gd name="connsiteY1" fmla="*/ 1822862 h 1876300"/>
                <a:gd name="connsiteX2" fmla="*/ 4675911 w 5023263"/>
                <a:gd name="connsiteY2" fmla="*/ 433449 h 1876300"/>
                <a:gd name="connsiteX3" fmla="*/ 4085113 w 5023263"/>
                <a:gd name="connsiteY3" fmla="*/ 469075 h 1876300"/>
                <a:gd name="connsiteX4" fmla="*/ 4554188 w 5023263"/>
                <a:gd name="connsiteY4" fmla="*/ 0 h 1876300"/>
                <a:gd name="connsiteX5" fmla="*/ 5023263 w 5023263"/>
                <a:gd name="connsiteY5" fmla="*/ 469075 h 1876300"/>
                <a:gd name="connsiteX6" fmla="*/ 4788726 w 5023263"/>
                <a:gd name="connsiteY6" fmla="*/ 469075 h 1876300"/>
                <a:gd name="connsiteX7" fmla="*/ 4788726 w 5023263"/>
                <a:gd name="connsiteY7" fmla="*/ 1876300 h 1876300"/>
                <a:gd name="connsiteX8" fmla="*/ 0 w 5023263"/>
                <a:gd name="connsiteY8" fmla="*/ 1876300 h 1876300"/>
                <a:gd name="connsiteX9" fmla="*/ 0 w 5023263"/>
                <a:gd name="connsiteY9" fmla="*/ 1775360 h 1876300"/>
                <a:gd name="connsiteX0" fmla="*/ 0 w 5023263"/>
                <a:gd name="connsiteY0" fmla="*/ 1775360 h 1876300"/>
                <a:gd name="connsiteX1" fmla="*/ 4687786 w 5023263"/>
                <a:gd name="connsiteY1" fmla="*/ 1822862 h 1876300"/>
                <a:gd name="connsiteX2" fmla="*/ 4675911 w 5023263"/>
                <a:gd name="connsiteY2" fmla="*/ 433449 h 1876300"/>
                <a:gd name="connsiteX3" fmla="*/ 4085113 w 5023263"/>
                <a:gd name="connsiteY3" fmla="*/ 469075 h 1876300"/>
                <a:gd name="connsiteX4" fmla="*/ 4554188 w 5023263"/>
                <a:gd name="connsiteY4" fmla="*/ 0 h 1876300"/>
                <a:gd name="connsiteX5" fmla="*/ 5023263 w 5023263"/>
                <a:gd name="connsiteY5" fmla="*/ 469075 h 1876300"/>
                <a:gd name="connsiteX6" fmla="*/ 4788726 w 5023263"/>
                <a:gd name="connsiteY6" fmla="*/ 469075 h 1876300"/>
                <a:gd name="connsiteX7" fmla="*/ 4788726 w 5023263"/>
                <a:gd name="connsiteY7" fmla="*/ 1876300 h 1876300"/>
                <a:gd name="connsiteX8" fmla="*/ 0 w 5023263"/>
                <a:gd name="connsiteY8" fmla="*/ 1876300 h 1876300"/>
                <a:gd name="connsiteX9" fmla="*/ 0 w 5023263"/>
                <a:gd name="connsiteY9" fmla="*/ 1775360 h 1876300"/>
                <a:gd name="connsiteX0" fmla="*/ 0 w 5023263"/>
                <a:gd name="connsiteY0" fmla="*/ 1775360 h 1876300"/>
                <a:gd name="connsiteX1" fmla="*/ 4687786 w 5023263"/>
                <a:gd name="connsiteY1" fmla="*/ 1822862 h 1876300"/>
                <a:gd name="connsiteX2" fmla="*/ 4711537 w 5023263"/>
                <a:gd name="connsiteY2" fmla="*/ 445324 h 1876300"/>
                <a:gd name="connsiteX3" fmla="*/ 4085113 w 5023263"/>
                <a:gd name="connsiteY3" fmla="*/ 469075 h 1876300"/>
                <a:gd name="connsiteX4" fmla="*/ 4554188 w 5023263"/>
                <a:gd name="connsiteY4" fmla="*/ 0 h 1876300"/>
                <a:gd name="connsiteX5" fmla="*/ 5023263 w 5023263"/>
                <a:gd name="connsiteY5" fmla="*/ 469075 h 1876300"/>
                <a:gd name="connsiteX6" fmla="*/ 4788726 w 5023263"/>
                <a:gd name="connsiteY6" fmla="*/ 469075 h 1876300"/>
                <a:gd name="connsiteX7" fmla="*/ 4788726 w 5023263"/>
                <a:gd name="connsiteY7" fmla="*/ 1876300 h 1876300"/>
                <a:gd name="connsiteX8" fmla="*/ 0 w 5023263"/>
                <a:gd name="connsiteY8" fmla="*/ 1876300 h 1876300"/>
                <a:gd name="connsiteX9" fmla="*/ 0 w 5023263"/>
                <a:gd name="connsiteY9" fmla="*/ 1775360 h 1876300"/>
                <a:gd name="connsiteX0" fmla="*/ 0 w 5023263"/>
                <a:gd name="connsiteY0" fmla="*/ 1775360 h 1876300"/>
                <a:gd name="connsiteX1" fmla="*/ 4687786 w 5023263"/>
                <a:gd name="connsiteY1" fmla="*/ 1822862 h 1876300"/>
                <a:gd name="connsiteX2" fmla="*/ 4711537 w 5023263"/>
                <a:gd name="connsiteY2" fmla="*/ 445324 h 1876300"/>
                <a:gd name="connsiteX3" fmla="*/ 4572001 w 5023263"/>
                <a:gd name="connsiteY3" fmla="*/ 445324 h 1876300"/>
                <a:gd name="connsiteX4" fmla="*/ 4554188 w 5023263"/>
                <a:gd name="connsiteY4" fmla="*/ 0 h 1876300"/>
                <a:gd name="connsiteX5" fmla="*/ 5023263 w 5023263"/>
                <a:gd name="connsiteY5" fmla="*/ 469075 h 1876300"/>
                <a:gd name="connsiteX6" fmla="*/ 4788726 w 5023263"/>
                <a:gd name="connsiteY6" fmla="*/ 469075 h 1876300"/>
                <a:gd name="connsiteX7" fmla="*/ 4788726 w 5023263"/>
                <a:gd name="connsiteY7" fmla="*/ 1876300 h 1876300"/>
                <a:gd name="connsiteX8" fmla="*/ 0 w 5023263"/>
                <a:gd name="connsiteY8" fmla="*/ 1876300 h 1876300"/>
                <a:gd name="connsiteX9" fmla="*/ 0 w 5023263"/>
                <a:gd name="connsiteY9" fmla="*/ 1775360 h 1876300"/>
                <a:gd name="connsiteX0" fmla="*/ 0 w 5023263"/>
                <a:gd name="connsiteY0" fmla="*/ 1525979 h 1626919"/>
                <a:gd name="connsiteX1" fmla="*/ 4687786 w 5023263"/>
                <a:gd name="connsiteY1" fmla="*/ 1573481 h 1626919"/>
                <a:gd name="connsiteX2" fmla="*/ 4711537 w 5023263"/>
                <a:gd name="connsiteY2" fmla="*/ 195943 h 1626919"/>
                <a:gd name="connsiteX3" fmla="*/ 4572001 w 5023263"/>
                <a:gd name="connsiteY3" fmla="*/ 195943 h 1626919"/>
                <a:gd name="connsiteX4" fmla="*/ 4779819 w 5023263"/>
                <a:gd name="connsiteY4" fmla="*/ 0 h 1626919"/>
                <a:gd name="connsiteX5" fmla="*/ 5023263 w 5023263"/>
                <a:gd name="connsiteY5" fmla="*/ 219694 h 1626919"/>
                <a:gd name="connsiteX6" fmla="*/ 4788726 w 5023263"/>
                <a:gd name="connsiteY6" fmla="*/ 219694 h 1626919"/>
                <a:gd name="connsiteX7" fmla="*/ 4788726 w 5023263"/>
                <a:gd name="connsiteY7" fmla="*/ 1626919 h 1626919"/>
                <a:gd name="connsiteX8" fmla="*/ 0 w 5023263"/>
                <a:gd name="connsiteY8" fmla="*/ 1626919 h 1626919"/>
                <a:gd name="connsiteX9" fmla="*/ 0 w 5023263"/>
                <a:gd name="connsiteY9" fmla="*/ 1525979 h 1626919"/>
                <a:gd name="connsiteX0" fmla="*/ 0 w 5058889"/>
                <a:gd name="connsiteY0" fmla="*/ 1525979 h 1626919"/>
                <a:gd name="connsiteX1" fmla="*/ 4687786 w 5058889"/>
                <a:gd name="connsiteY1" fmla="*/ 1573481 h 1626919"/>
                <a:gd name="connsiteX2" fmla="*/ 4711537 w 5058889"/>
                <a:gd name="connsiteY2" fmla="*/ 195943 h 1626919"/>
                <a:gd name="connsiteX3" fmla="*/ 4572001 w 5058889"/>
                <a:gd name="connsiteY3" fmla="*/ 195943 h 1626919"/>
                <a:gd name="connsiteX4" fmla="*/ 4779819 w 5058889"/>
                <a:gd name="connsiteY4" fmla="*/ 0 h 1626919"/>
                <a:gd name="connsiteX5" fmla="*/ 5058889 w 5058889"/>
                <a:gd name="connsiteY5" fmla="*/ 207818 h 1626919"/>
                <a:gd name="connsiteX6" fmla="*/ 4788726 w 5058889"/>
                <a:gd name="connsiteY6" fmla="*/ 219694 h 1626919"/>
                <a:gd name="connsiteX7" fmla="*/ 4788726 w 5058889"/>
                <a:gd name="connsiteY7" fmla="*/ 1626919 h 1626919"/>
                <a:gd name="connsiteX8" fmla="*/ 0 w 5058889"/>
                <a:gd name="connsiteY8" fmla="*/ 1626919 h 1626919"/>
                <a:gd name="connsiteX9" fmla="*/ 0 w 5058889"/>
                <a:gd name="connsiteY9" fmla="*/ 1525979 h 1626919"/>
                <a:gd name="connsiteX0" fmla="*/ 0 w 4975761"/>
                <a:gd name="connsiteY0" fmla="*/ 1525979 h 1626919"/>
                <a:gd name="connsiteX1" fmla="*/ 4687786 w 4975761"/>
                <a:gd name="connsiteY1" fmla="*/ 1573481 h 1626919"/>
                <a:gd name="connsiteX2" fmla="*/ 4711537 w 4975761"/>
                <a:gd name="connsiteY2" fmla="*/ 195943 h 1626919"/>
                <a:gd name="connsiteX3" fmla="*/ 4572001 w 4975761"/>
                <a:gd name="connsiteY3" fmla="*/ 195943 h 1626919"/>
                <a:gd name="connsiteX4" fmla="*/ 4779819 w 4975761"/>
                <a:gd name="connsiteY4" fmla="*/ 0 h 1626919"/>
                <a:gd name="connsiteX5" fmla="*/ 4975761 w 4975761"/>
                <a:gd name="connsiteY5" fmla="*/ 172192 h 1626919"/>
                <a:gd name="connsiteX6" fmla="*/ 4788726 w 4975761"/>
                <a:gd name="connsiteY6" fmla="*/ 219694 h 1626919"/>
                <a:gd name="connsiteX7" fmla="*/ 4788726 w 4975761"/>
                <a:gd name="connsiteY7" fmla="*/ 1626919 h 1626919"/>
                <a:gd name="connsiteX8" fmla="*/ 0 w 4975761"/>
                <a:gd name="connsiteY8" fmla="*/ 1626919 h 1626919"/>
                <a:gd name="connsiteX9" fmla="*/ 0 w 4975761"/>
                <a:gd name="connsiteY9" fmla="*/ 1525979 h 1626919"/>
                <a:gd name="connsiteX0" fmla="*/ 0 w 4958894"/>
                <a:gd name="connsiteY0" fmla="*/ 1525979 h 1626919"/>
                <a:gd name="connsiteX1" fmla="*/ 4687786 w 4958894"/>
                <a:gd name="connsiteY1" fmla="*/ 1573481 h 1626919"/>
                <a:gd name="connsiteX2" fmla="*/ 4711537 w 4958894"/>
                <a:gd name="connsiteY2" fmla="*/ 195943 h 1626919"/>
                <a:gd name="connsiteX3" fmla="*/ 4572001 w 4958894"/>
                <a:gd name="connsiteY3" fmla="*/ 195943 h 1626919"/>
                <a:gd name="connsiteX4" fmla="*/ 4779819 w 4958894"/>
                <a:gd name="connsiteY4" fmla="*/ 0 h 1626919"/>
                <a:gd name="connsiteX5" fmla="*/ 4958894 w 4958894"/>
                <a:gd name="connsiteY5" fmla="*/ 195943 h 1626919"/>
                <a:gd name="connsiteX6" fmla="*/ 4788726 w 4958894"/>
                <a:gd name="connsiteY6" fmla="*/ 219694 h 1626919"/>
                <a:gd name="connsiteX7" fmla="*/ 4788726 w 4958894"/>
                <a:gd name="connsiteY7" fmla="*/ 1626919 h 1626919"/>
                <a:gd name="connsiteX8" fmla="*/ 0 w 4958894"/>
                <a:gd name="connsiteY8" fmla="*/ 1626919 h 1626919"/>
                <a:gd name="connsiteX9" fmla="*/ 0 w 4958894"/>
                <a:gd name="connsiteY9" fmla="*/ 1525979 h 1626919"/>
                <a:gd name="connsiteX0" fmla="*/ 0 w 4942027"/>
                <a:gd name="connsiteY0" fmla="*/ 1525979 h 1626919"/>
                <a:gd name="connsiteX1" fmla="*/ 4687786 w 4942027"/>
                <a:gd name="connsiteY1" fmla="*/ 1573481 h 1626919"/>
                <a:gd name="connsiteX2" fmla="*/ 4711537 w 4942027"/>
                <a:gd name="connsiteY2" fmla="*/ 195943 h 1626919"/>
                <a:gd name="connsiteX3" fmla="*/ 4572001 w 4942027"/>
                <a:gd name="connsiteY3" fmla="*/ 195943 h 1626919"/>
                <a:gd name="connsiteX4" fmla="*/ 4779819 w 4942027"/>
                <a:gd name="connsiteY4" fmla="*/ 0 h 1626919"/>
                <a:gd name="connsiteX5" fmla="*/ 4942027 w 4942027"/>
                <a:gd name="connsiteY5" fmla="*/ 195943 h 1626919"/>
                <a:gd name="connsiteX6" fmla="*/ 4788726 w 4942027"/>
                <a:gd name="connsiteY6" fmla="*/ 219694 h 1626919"/>
                <a:gd name="connsiteX7" fmla="*/ 4788726 w 4942027"/>
                <a:gd name="connsiteY7" fmla="*/ 1626919 h 1626919"/>
                <a:gd name="connsiteX8" fmla="*/ 0 w 4942027"/>
                <a:gd name="connsiteY8" fmla="*/ 1626919 h 1626919"/>
                <a:gd name="connsiteX9" fmla="*/ 0 w 4942027"/>
                <a:gd name="connsiteY9" fmla="*/ 1525979 h 1626919"/>
                <a:gd name="connsiteX0" fmla="*/ 0 w 4942027"/>
                <a:gd name="connsiteY0" fmla="*/ 1561605 h 1626919"/>
                <a:gd name="connsiteX1" fmla="*/ 4687786 w 4942027"/>
                <a:gd name="connsiteY1" fmla="*/ 1573481 h 1626919"/>
                <a:gd name="connsiteX2" fmla="*/ 4711537 w 4942027"/>
                <a:gd name="connsiteY2" fmla="*/ 195943 h 1626919"/>
                <a:gd name="connsiteX3" fmla="*/ 4572001 w 4942027"/>
                <a:gd name="connsiteY3" fmla="*/ 195943 h 1626919"/>
                <a:gd name="connsiteX4" fmla="*/ 4779819 w 4942027"/>
                <a:gd name="connsiteY4" fmla="*/ 0 h 1626919"/>
                <a:gd name="connsiteX5" fmla="*/ 4942027 w 4942027"/>
                <a:gd name="connsiteY5" fmla="*/ 195943 h 1626919"/>
                <a:gd name="connsiteX6" fmla="*/ 4788726 w 4942027"/>
                <a:gd name="connsiteY6" fmla="*/ 219694 h 1626919"/>
                <a:gd name="connsiteX7" fmla="*/ 4788726 w 4942027"/>
                <a:gd name="connsiteY7" fmla="*/ 1626919 h 1626919"/>
                <a:gd name="connsiteX8" fmla="*/ 0 w 4942027"/>
                <a:gd name="connsiteY8" fmla="*/ 1626919 h 1626919"/>
                <a:gd name="connsiteX9" fmla="*/ 0 w 4942027"/>
                <a:gd name="connsiteY9" fmla="*/ 1561605 h 162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42027" h="1626919">
                  <a:moveTo>
                    <a:pt x="0" y="1561605"/>
                  </a:moveTo>
                  <a:lnTo>
                    <a:pt x="4687786" y="1573481"/>
                  </a:lnTo>
                  <a:cubicBezTo>
                    <a:pt x="4739246" y="1110344"/>
                    <a:pt x="4695703" y="682831"/>
                    <a:pt x="4711537" y="195943"/>
                  </a:cubicBezTo>
                  <a:lnTo>
                    <a:pt x="4572001" y="195943"/>
                  </a:lnTo>
                  <a:lnTo>
                    <a:pt x="4779819" y="0"/>
                  </a:lnTo>
                  <a:lnTo>
                    <a:pt x="4942027" y="195943"/>
                  </a:lnTo>
                  <a:lnTo>
                    <a:pt x="4788726" y="219694"/>
                  </a:lnTo>
                  <a:lnTo>
                    <a:pt x="4788726" y="1626919"/>
                  </a:lnTo>
                  <a:lnTo>
                    <a:pt x="0" y="1626919"/>
                  </a:lnTo>
                  <a:lnTo>
                    <a:pt x="0" y="156160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Up Arrow Callout 13"/>
            <p:cNvSpPr/>
            <p:nvPr/>
          </p:nvSpPr>
          <p:spPr>
            <a:xfrm>
              <a:off x="9547760" y="4061361"/>
              <a:ext cx="1781299" cy="1258784"/>
            </a:xfrm>
            <a:prstGeom prst="upArrowCallou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শ্রেণী-প্রথম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56318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3575563"/>
              </p:ext>
            </p:extLst>
          </p:nvPr>
        </p:nvGraphicFramePr>
        <p:xfrm>
          <a:off x="3479470" y="1223623"/>
          <a:ext cx="7883896" cy="2850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lowchart: Stored Data 2"/>
          <p:cNvSpPr/>
          <p:nvPr/>
        </p:nvSpPr>
        <p:spPr>
          <a:xfrm>
            <a:off x="1157262" y="2209509"/>
            <a:ext cx="2232561" cy="1638795"/>
          </a:xfrm>
          <a:prstGeom prst="flowChartOnlineStorage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B050"/>
                </a:solidFill>
              </a:rPr>
              <a:t>শিখনফল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71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4125" y="977463"/>
            <a:ext cx="5864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</a:rPr>
              <a:t>চলো একটি ভিডিও দেখি</a:t>
            </a:r>
            <a:endParaRPr lang="en-US" sz="4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27311"/>
              </p:ext>
            </p:extLst>
          </p:nvPr>
        </p:nvGraphicFramePr>
        <p:xfrm>
          <a:off x="5013325" y="3208338"/>
          <a:ext cx="21653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Packager Shell Object" showAsIcon="1" r:id="rId3" imgW="2166120" imgH="437760" progId="Package">
                  <p:embed/>
                </p:oleObj>
              </mc:Choice>
              <mc:Fallback>
                <p:oleObj name="Packager Shell Object" showAsIcon="1" r:id="rId3" imgW="21661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13325" y="3208338"/>
                        <a:ext cx="216535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1096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141" y="540913"/>
            <a:ext cx="6310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ভিডিওটিতে</a:t>
            </a:r>
            <a:r>
              <a:rPr lang="en-US" sz="4000" dirty="0"/>
              <a:t> </a:t>
            </a:r>
            <a:r>
              <a:rPr lang="en-US" sz="4000" dirty="0" err="1"/>
              <a:t>আমরা</a:t>
            </a:r>
            <a:r>
              <a:rPr lang="en-US" sz="4000" dirty="0"/>
              <a:t> </a:t>
            </a:r>
            <a:r>
              <a:rPr lang="en-US" sz="4000" dirty="0" err="1"/>
              <a:t>কি</a:t>
            </a:r>
            <a:r>
              <a:rPr lang="en-US" sz="4000" dirty="0"/>
              <a:t> </a:t>
            </a:r>
            <a:r>
              <a:rPr lang="bn-BD" sz="3200" dirty="0"/>
              <a:t>বুঝতে পেলাম</a:t>
            </a:r>
            <a:r>
              <a:rPr lang="bn-BD" sz="3600" dirty="0"/>
              <a:t>?</a:t>
            </a: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743200" y="1055616"/>
            <a:ext cx="65295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385810" y="1570320"/>
            <a:ext cx="7244367" cy="2254627"/>
            <a:chOff x="1654935" y="2343955"/>
            <a:chExt cx="7244367" cy="2254627"/>
          </a:xfrm>
        </p:grpSpPr>
        <p:sp>
          <p:nvSpPr>
            <p:cNvPr id="5" name="TextBox 4"/>
            <p:cNvSpPr txBox="1"/>
            <p:nvPr/>
          </p:nvSpPr>
          <p:spPr>
            <a:xfrm>
              <a:off x="1654935" y="2343955"/>
              <a:ext cx="115909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>
                  <a:solidFill>
                    <a:srgbClr val="FF0000"/>
                  </a:solidFill>
                </a:rPr>
                <a:t>১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62141" y="2343955"/>
              <a:ext cx="115909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>
                  <a:solidFill>
                    <a:srgbClr val="FF0000"/>
                  </a:solidFill>
                </a:rPr>
                <a:t>২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17454" y="2356834"/>
              <a:ext cx="115909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>
                  <a:solidFill>
                    <a:srgbClr val="FF0000"/>
                  </a:solidFill>
                </a:rPr>
                <a:t>৩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75798" y="2356834"/>
              <a:ext cx="115909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>
                  <a:solidFill>
                    <a:srgbClr val="FF0000"/>
                  </a:solidFill>
                </a:rPr>
                <a:t>৪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40203" y="2382591"/>
              <a:ext cx="115909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>
                  <a:solidFill>
                    <a:srgbClr val="FF0000"/>
                  </a:solidFill>
                </a:rPr>
                <a:t>৫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42257" y="3354417"/>
            <a:ext cx="7315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dirty="0">
                <a:solidFill>
                  <a:srgbClr val="0070C0"/>
                </a:solidFill>
              </a:rPr>
              <a:t>গণনা</a:t>
            </a:r>
            <a:r>
              <a:rPr lang="bn-BD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59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026549" y="1579819"/>
            <a:ext cx="3678580" cy="1212259"/>
          </a:xfrm>
          <a:custGeom>
            <a:avLst/>
            <a:gdLst>
              <a:gd name="connsiteX0" fmla="*/ 0 w 3678580"/>
              <a:gd name="connsiteY0" fmla="*/ 0 h 1212259"/>
              <a:gd name="connsiteX1" fmla="*/ 3678580 w 3678580"/>
              <a:gd name="connsiteY1" fmla="*/ 0 h 1212259"/>
              <a:gd name="connsiteX2" fmla="*/ 3678580 w 3678580"/>
              <a:gd name="connsiteY2" fmla="*/ 1212259 h 1212259"/>
              <a:gd name="connsiteX3" fmla="*/ 0 w 3678580"/>
              <a:gd name="connsiteY3" fmla="*/ 1212259 h 1212259"/>
              <a:gd name="connsiteX4" fmla="*/ 0 w 3678580"/>
              <a:gd name="connsiteY4" fmla="*/ 0 h 12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8580" h="1212259">
                <a:moveTo>
                  <a:pt x="0" y="0"/>
                </a:moveTo>
                <a:lnTo>
                  <a:pt x="3678580" y="0"/>
                </a:lnTo>
                <a:lnTo>
                  <a:pt x="3678580" y="1212259"/>
                </a:lnTo>
                <a:lnTo>
                  <a:pt x="0" y="12122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0" tIns="82550" rIns="82550" bIns="825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500" kern="1200" dirty="0" err="1"/>
              <a:t>আজকের</a:t>
            </a:r>
            <a:r>
              <a:rPr lang="en-US" sz="6500" kern="1200" dirty="0"/>
              <a:t> </a:t>
            </a:r>
            <a:r>
              <a:rPr lang="en-US" sz="6500" kern="1200" dirty="0" err="1"/>
              <a:t>পাঠ</a:t>
            </a:r>
            <a:endParaRPr lang="en-US" sz="6500" kern="1200" dirty="0"/>
          </a:p>
        </p:txBody>
      </p:sp>
      <p:sp>
        <p:nvSpPr>
          <p:cNvPr id="5" name="Freeform 4"/>
          <p:cNvSpPr/>
          <p:nvPr/>
        </p:nvSpPr>
        <p:spPr>
          <a:xfrm>
            <a:off x="1073838" y="4136057"/>
            <a:ext cx="3584004" cy="2271183"/>
          </a:xfrm>
          <a:custGeom>
            <a:avLst/>
            <a:gdLst>
              <a:gd name="connsiteX0" fmla="*/ 0 w 3584004"/>
              <a:gd name="connsiteY0" fmla="*/ 0 h 2271183"/>
              <a:gd name="connsiteX1" fmla="*/ 3584004 w 3584004"/>
              <a:gd name="connsiteY1" fmla="*/ 0 h 2271183"/>
              <a:gd name="connsiteX2" fmla="*/ 3584004 w 3584004"/>
              <a:gd name="connsiteY2" fmla="*/ 2271183 h 2271183"/>
              <a:gd name="connsiteX3" fmla="*/ 0 w 3584004"/>
              <a:gd name="connsiteY3" fmla="*/ 2271183 h 2271183"/>
              <a:gd name="connsiteX4" fmla="*/ 0 w 3584004"/>
              <a:gd name="connsiteY4" fmla="*/ 0 h 227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4004" h="2271183">
                <a:moveTo>
                  <a:pt x="0" y="0"/>
                </a:moveTo>
                <a:lnTo>
                  <a:pt x="3584004" y="0"/>
                </a:lnTo>
                <a:lnTo>
                  <a:pt x="3584004" y="2271183"/>
                </a:lnTo>
                <a:lnTo>
                  <a:pt x="0" y="22711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1050" kern="1200" dirty="0"/>
              <a:t>.</a:t>
            </a:r>
            <a:endParaRPr lang="en-US" sz="1050" kern="1200" dirty="0"/>
          </a:p>
        </p:txBody>
      </p:sp>
      <p:sp>
        <p:nvSpPr>
          <p:cNvPr id="6" name="Oval 5"/>
          <p:cNvSpPr/>
          <p:nvPr/>
        </p:nvSpPr>
        <p:spPr>
          <a:xfrm>
            <a:off x="1022369" y="1211125"/>
            <a:ext cx="292614" cy="29261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Oval 6"/>
          <p:cNvSpPr/>
          <p:nvPr/>
        </p:nvSpPr>
        <p:spPr>
          <a:xfrm>
            <a:off x="1227199" y="801465"/>
            <a:ext cx="292614" cy="29261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Oval 7"/>
          <p:cNvSpPr/>
          <p:nvPr/>
        </p:nvSpPr>
        <p:spPr>
          <a:xfrm>
            <a:off x="1718791" y="883397"/>
            <a:ext cx="459822" cy="45982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Oval 8"/>
          <p:cNvSpPr/>
          <p:nvPr/>
        </p:nvSpPr>
        <p:spPr>
          <a:xfrm>
            <a:off x="2128452" y="432771"/>
            <a:ext cx="292614" cy="29261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Oval 9"/>
          <p:cNvSpPr/>
          <p:nvPr/>
        </p:nvSpPr>
        <p:spPr>
          <a:xfrm>
            <a:off x="2661010" y="268907"/>
            <a:ext cx="292614" cy="29261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3316466" y="555669"/>
            <a:ext cx="292614" cy="29261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3726126" y="760499"/>
            <a:ext cx="459822" cy="45982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4299650" y="1211125"/>
            <a:ext cx="292614" cy="29261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4545446" y="1661751"/>
            <a:ext cx="292614" cy="29261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Oval 14"/>
          <p:cNvSpPr/>
          <p:nvPr/>
        </p:nvSpPr>
        <p:spPr>
          <a:xfrm>
            <a:off x="2415214" y="801465"/>
            <a:ext cx="752436" cy="75243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Oval 15"/>
          <p:cNvSpPr/>
          <p:nvPr/>
        </p:nvSpPr>
        <p:spPr>
          <a:xfrm>
            <a:off x="817539" y="2358173"/>
            <a:ext cx="292614" cy="29261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Oval 16"/>
          <p:cNvSpPr/>
          <p:nvPr/>
        </p:nvSpPr>
        <p:spPr>
          <a:xfrm>
            <a:off x="1063335" y="2726867"/>
            <a:ext cx="459822" cy="45982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Oval 17"/>
          <p:cNvSpPr/>
          <p:nvPr/>
        </p:nvSpPr>
        <p:spPr>
          <a:xfrm>
            <a:off x="1677825" y="3054595"/>
            <a:ext cx="668832" cy="66883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Oval 18"/>
          <p:cNvSpPr/>
          <p:nvPr/>
        </p:nvSpPr>
        <p:spPr>
          <a:xfrm>
            <a:off x="2538112" y="3587154"/>
            <a:ext cx="292614" cy="29261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2701976" y="3054595"/>
            <a:ext cx="459822" cy="45982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3111636" y="3628120"/>
            <a:ext cx="292614" cy="29261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l 21"/>
          <p:cNvSpPr/>
          <p:nvPr/>
        </p:nvSpPr>
        <p:spPr>
          <a:xfrm>
            <a:off x="3480330" y="2972663"/>
            <a:ext cx="668832" cy="66883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4381582" y="2808799"/>
            <a:ext cx="459822" cy="45982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Chevron 23"/>
          <p:cNvSpPr/>
          <p:nvPr/>
        </p:nvSpPr>
        <p:spPr>
          <a:xfrm>
            <a:off x="4954949" y="963823"/>
            <a:ext cx="1350433" cy="2578124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Chevron 24"/>
          <p:cNvSpPr/>
          <p:nvPr/>
        </p:nvSpPr>
        <p:spPr>
          <a:xfrm>
            <a:off x="5946305" y="882715"/>
            <a:ext cx="1350433" cy="2578124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7444059" y="669654"/>
            <a:ext cx="3130550" cy="3130550"/>
          </a:xfrm>
          <a:custGeom>
            <a:avLst/>
            <a:gdLst>
              <a:gd name="connsiteX0" fmla="*/ 0 w 3130550"/>
              <a:gd name="connsiteY0" fmla="*/ 1565275 h 3130550"/>
              <a:gd name="connsiteX1" fmla="*/ 1565275 w 3130550"/>
              <a:gd name="connsiteY1" fmla="*/ 0 h 3130550"/>
              <a:gd name="connsiteX2" fmla="*/ 3130550 w 3130550"/>
              <a:gd name="connsiteY2" fmla="*/ 1565275 h 3130550"/>
              <a:gd name="connsiteX3" fmla="*/ 1565275 w 3130550"/>
              <a:gd name="connsiteY3" fmla="*/ 3130550 h 3130550"/>
              <a:gd name="connsiteX4" fmla="*/ 0 w 3130550"/>
              <a:gd name="connsiteY4" fmla="*/ 1565275 h 313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0550" h="3130550">
                <a:moveTo>
                  <a:pt x="0" y="1565275"/>
                </a:moveTo>
                <a:cubicBezTo>
                  <a:pt x="0" y="700797"/>
                  <a:pt x="700797" y="0"/>
                  <a:pt x="1565275" y="0"/>
                </a:cubicBezTo>
                <a:cubicBezTo>
                  <a:pt x="2429753" y="0"/>
                  <a:pt x="3130550" y="700797"/>
                  <a:pt x="3130550" y="1565275"/>
                </a:cubicBezTo>
                <a:cubicBezTo>
                  <a:pt x="3130550" y="2429753"/>
                  <a:pt x="2429753" y="3130550"/>
                  <a:pt x="1565275" y="3130550"/>
                </a:cubicBezTo>
                <a:cubicBezTo>
                  <a:pt x="700797" y="3130550"/>
                  <a:pt x="0" y="2429753"/>
                  <a:pt x="0" y="156527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458" tIns="458458" rIns="458458" bIns="458458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500" kern="1200" dirty="0" err="1"/>
              <a:t>সংখ্যা</a:t>
            </a:r>
            <a:endParaRPr lang="en-US" sz="6500" kern="1200" dirty="0"/>
          </a:p>
        </p:txBody>
      </p:sp>
    </p:spTree>
    <p:extLst>
      <p:ext uri="{BB962C8B-B14F-4D97-AF65-F5344CB8AC3E}">
        <p14:creationId xmlns:p14="http://schemas.microsoft.com/office/powerpoint/2010/main" val="127263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86267" y="401814"/>
            <a:ext cx="10352555" cy="4128695"/>
            <a:chOff x="1318029" y="434492"/>
            <a:chExt cx="10352555" cy="4128695"/>
          </a:xfrm>
        </p:grpSpPr>
        <p:sp>
          <p:nvSpPr>
            <p:cNvPr id="3" name="Sun 2"/>
            <p:cNvSpPr/>
            <p:nvPr/>
          </p:nvSpPr>
          <p:spPr>
            <a:xfrm>
              <a:off x="1318029" y="639910"/>
              <a:ext cx="1669290" cy="1297719"/>
            </a:xfrm>
            <a:prstGeom prst="sun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801491" y="1075623"/>
              <a:ext cx="2521834" cy="692056"/>
              <a:chOff x="3858364" y="890439"/>
              <a:chExt cx="2521834" cy="692056"/>
            </a:xfrm>
          </p:grpSpPr>
          <p:sp>
            <p:nvSpPr>
              <p:cNvPr id="26" name="Moon 25"/>
              <p:cNvSpPr/>
              <p:nvPr/>
            </p:nvSpPr>
            <p:spPr>
              <a:xfrm rot="13603366">
                <a:off x="4141662" y="607141"/>
                <a:ext cx="671852" cy="1238448"/>
              </a:xfrm>
              <a:prstGeom prst="moon">
                <a:avLst>
                  <a:gd name="adj" fmla="val 37266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5-Point Star 26"/>
              <p:cNvSpPr/>
              <p:nvPr/>
            </p:nvSpPr>
            <p:spPr>
              <a:xfrm>
                <a:off x="4088523" y="893379"/>
                <a:ext cx="252248" cy="210207"/>
              </a:xfrm>
              <a:prstGeom prst="star5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Moon 27"/>
              <p:cNvSpPr/>
              <p:nvPr/>
            </p:nvSpPr>
            <p:spPr>
              <a:xfrm rot="13603366">
                <a:off x="5425048" y="627345"/>
                <a:ext cx="671852" cy="1238448"/>
              </a:xfrm>
              <a:prstGeom prst="moon">
                <a:avLst>
                  <a:gd name="adj" fmla="val 37266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5-Point Star 28"/>
              <p:cNvSpPr/>
              <p:nvPr/>
            </p:nvSpPr>
            <p:spPr>
              <a:xfrm>
                <a:off x="5508726" y="966951"/>
                <a:ext cx="252248" cy="210207"/>
              </a:xfrm>
              <a:prstGeom prst="star5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7192430" y="434492"/>
              <a:ext cx="4478154" cy="1460938"/>
              <a:chOff x="7430933" y="162910"/>
              <a:chExt cx="4478154" cy="146093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7430933" y="162910"/>
                <a:ext cx="1456268" cy="1460938"/>
                <a:chOff x="7202197" y="126123"/>
                <a:chExt cx="1456268" cy="1460938"/>
              </a:xfrm>
            </p:grpSpPr>
            <p:sp>
              <p:nvSpPr>
                <p:cNvPr id="24" name="Flowchart: Process 23"/>
                <p:cNvSpPr/>
                <p:nvPr/>
              </p:nvSpPr>
              <p:spPr>
                <a:xfrm>
                  <a:off x="7306175" y="767254"/>
                  <a:ext cx="1283386" cy="819807"/>
                </a:xfrm>
                <a:prstGeom prst="flowChart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Isosceles Triangle 24"/>
                <p:cNvSpPr/>
                <p:nvPr/>
              </p:nvSpPr>
              <p:spPr>
                <a:xfrm>
                  <a:off x="7202197" y="126123"/>
                  <a:ext cx="1456268" cy="641131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8923651" y="162910"/>
                <a:ext cx="1456268" cy="1460938"/>
                <a:chOff x="7202197" y="126123"/>
                <a:chExt cx="1456268" cy="1460938"/>
              </a:xfrm>
            </p:grpSpPr>
            <p:sp>
              <p:nvSpPr>
                <p:cNvPr id="22" name="Flowchart: Process 21"/>
                <p:cNvSpPr/>
                <p:nvPr/>
              </p:nvSpPr>
              <p:spPr>
                <a:xfrm>
                  <a:off x="7306175" y="767254"/>
                  <a:ext cx="1283386" cy="819807"/>
                </a:xfrm>
                <a:prstGeom prst="flowChart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Isosceles Triangle 22"/>
                <p:cNvSpPr/>
                <p:nvPr/>
              </p:nvSpPr>
              <p:spPr>
                <a:xfrm>
                  <a:off x="7202197" y="126123"/>
                  <a:ext cx="1456268" cy="641131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0452819" y="162910"/>
                <a:ext cx="1456268" cy="1460938"/>
                <a:chOff x="7202197" y="126123"/>
                <a:chExt cx="1456268" cy="1460938"/>
              </a:xfrm>
            </p:grpSpPr>
            <p:sp>
              <p:nvSpPr>
                <p:cNvPr id="20" name="Flowchart: Process 19"/>
                <p:cNvSpPr/>
                <p:nvPr/>
              </p:nvSpPr>
              <p:spPr>
                <a:xfrm>
                  <a:off x="7306175" y="767254"/>
                  <a:ext cx="1283386" cy="819807"/>
                </a:xfrm>
                <a:prstGeom prst="flowChart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Isosceles Triangle 20"/>
                <p:cNvSpPr/>
                <p:nvPr/>
              </p:nvSpPr>
              <p:spPr>
                <a:xfrm>
                  <a:off x="7202197" y="126123"/>
                  <a:ext cx="1456268" cy="641131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1448099" y="3680317"/>
              <a:ext cx="4391469" cy="882870"/>
              <a:chOff x="1263097" y="2827282"/>
              <a:chExt cx="5940863" cy="993227"/>
            </a:xfrm>
          </p:grpSpPr>
          <p:sp>
            <p:nvSpPr>
              <p:cNvPr id="13" name="Smiley Face 12"/>
              <p:cNvSpPr/>
              <p:nvPr/>
            </p:nvSpPr>
            <p:spPr>
              <a:xfrm>
                <a:off x="1263097" y="2827282"/>
                <a:ext cx="1402203" cy="977462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Smiley Face 13"/>
              <p:cNvSpPr/>
              <p:nvPr/>
            </p:nvSpPr>
            <p:spPr>
              <a:xfrm>
                <a:off x="2816369" y="2843047"/>
                <a:ext cx="1402203" cy="977462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Smiley Face 14"/>
              <p:cNvSpPr/>
              <p:nvPr/>
            </p:nvSpPr>
            <p:spPr>
              <a:xfrm>
                <a:off x="4309063" y="2827282"/>
                <a:ext cx="1402203" cy="977462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Smiley Face 15"/>
              <p:cNvSpPr/>
              <p:nvPr/>
            </p:nvSpPr>
            <p:spPr>
              <a:xfrm>
                <a:off x="5801757" y="2843047"/>
                <a:ext cx="1402203" cy="977462"/>
              </a:xfrm>
              <a:prstGeom prst="smileyFac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857546" y="3560115"/>
              <a:ext cx="4561952" cy="989059"/>
              <a:chOff x="7107755" y="2630625"/>
              <a:chExt cx="4561952" cy="98905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7755" y="2692514"/>
                <a:ext cx="896061" cy="92717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8061" y="2630625"/>
                <a:ext cx="787852" cy="894063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14898" y="2692514"/>
                <a:ext cx="875673" cy="832174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86853" y="2698068"/>
                <a:ext cx="967105" cy="75406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10016" y="2630625"/>
                <a:ext cx="959691" cy="883775"/>
              </a:xfrm>
              <a:prstGeom prst="rect">
                <a:avLst/>
              </a:prstGeom>
            </p:spPr>
          </p:pic>
        </p:grpSp>
      </p:grpSp>
      <p:sp>
        <p:nvSpPr>
          <p:cNvPr id="30" name="TextBox 29"/>
          <p:cNvSpPr txBox="1"/>
          <p:nvPr/>
        </p:nvSpPr>
        <p:spPr>
          <a:xfrm>
            <a:off x="4574513" y="2189799"/>
            <a:ext cx="895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/>
              <a:t>২ টি</a:t>
            </a:r>
            <a:endParaRPr lang="en-US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867368" y="2145967"/>
            <a:ext cx="6886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১ </a:t>
            </a:r>
            <a:r>
              <a:rPr lang="en-US" sz="2800" b="1" dirty="0" err="1">
                <a:solidFill>
                  <a:srgbClr val="00B050"/>
                </a:solidFill>
              </a:rPr>
              <a:t>টি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97531" y="2204552"/>
            <a:ext cx="109709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</a:rPr>
              <a:t>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টি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87319" y="4854492"/>
            <a:ext cx="7805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2060"/>
                </a:solidFill>
              </a:rPr>
              <a:t>৪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টি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57646" y="4854492"/>
            <a:ext cx="8868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B050"/>
                </a:solidFill>
              </a:rPr>
              <a:t>৫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টি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4104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7296" y="5652886"/>
            <a:ext cx="1946365" cy="105809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883178" y="5634957"/>
            <a:ext cx="1946365" cy="105809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277135" y="5617028"/>
            <a:ext cx="1984273" cy="99892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740859" y="5678644"/>
            <a:ext cx="1946365" cy="105809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023194" y="5652886"/>
            <a:ext cx="1946365" cy="105809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2214" y="788435"/>
            <a:ext cx="1337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FFFF00"/>
                </a:solidFill>
              </a:rPr>
              <a:t>১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3335" y="788434"/>
            <a:ext cx="1337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FFFF00"/>
                </a:solidFill>
              </a:rPr>
              <a:t>২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4317" y="788434"/>
            <a:ext cx="1337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FFFF00"/>
                </a:solidFill>
              </a:rPr>
              <a:t>৩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21907" y="801315"/>
            <a:ext cx="1337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FFFF00"/>
                </a:solidFill>
              </a:rPr>
              <a:t>৪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04465" y="770507"/>
            <a:ext cx="1337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FFFF00"/>
                </a:solidFill>
              </a:rPr>
              <a:t>৫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35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2 1.11111E-6 L -0.00847 -0.694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2.59259E-6 L -0.00092 -0.6923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3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1.85185E-6 L 0.01224 -0.708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3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-0.00763 L -0.00156 -0.7023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3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-0.0043 -0.6921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3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558</TotalTime>
  <Words>188</Words>
  <Application>Microsoft Office PowerPoint</Application>
  <PresentationFormat>Widescreen</PresentationFormat>
  <Paragraphs>71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NikoshBAN</vt:lpstr>
      <vt:lpstr>Trebuchet MS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IMD</dc:creator>
  <cp:lastModifiedBy>User</cp:lastModifiedBy>
  <cp:revision>72</cp:revision>
  <dcterms:created xsi:type="dcterms:W3CDTF">2019-03-25T03:51:53Z</dcterms:created>
  <dcterms:modified xsi:type="dcterms:W3CDTF">2019-12-21T15:01:16Z</dcterms:modified>
</cp:coreProperties>
</file>