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86" r:id="rId12"/>
    <p:sldId id="269" r:id="rId13"/>
    <p:sldId id="270" r:id="rId14"/>
    <p:sldId id="275" r:id="rId15"/>
    <p:sldId id="276" r:id="rId16"/>
    <p:sldId id="277" r:id="rId17"/>
    <p:sldId id="280" r:id="rId18"/>
    <p:sldId id="281" r:id="rId19"/>
    <p:sldId id="282" r:id="rId20"/>
    <p:sldId id="283" r:id="rId21"/>
    <p:sldId id="284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525AC-B6D9-425A-B739-E10148A6024F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FCC81F-23B0-4804-98EC-36E221FCC9EB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স্বচ্ছতা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AB2585-085D-43ED-BC20-C46AC389610D}" type="parTrans" cxnId="{A355B4FA-19BC-4627-91F9-F0D14B795D9C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6398EB-D4D7-41E9-B704-DD3FBEFAA3D5}" type="sibTrans" cxnId="{A355B4FA-19BC-4627-91F9-F0D14B795D9C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E2A78E-D739-4CED-8347-2104A76B347B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দায়বদ্ধতা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2A2DD6-B61F-4A81-A1AC-5E624E4591A9}" type="parTrans" cxnId="{3807B03A-5F92-4CD9-AE17-966E819DE720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CD2ED3-BAD7-4E65-A8F6-A8FA33486151}" type="sibTrans" cxnId="{3807B03A-5F92-4CD9-AE17-966E819DE720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99DE6B-F3F4-43E7-B7A5-D1D43CE2AB8F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সুবিচার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3A66E-E314-492F-AB14-532A072254E6}" type="parTrans" cxnId="{E589CD77-C33C-46E3-91C1-24AFEC129014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4E03E-AE93-48F1-AFF5-F2B23918653C}" type="sibTrans" cxnId="{E589CD77-C33C-46E3-91C1-24AFEC129014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A7E539-EB13-4DE3-9322-F588D28F3CDC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মানবাধিকার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D53576-03CD-4E60-9767-C28CD3E8AD8A}" type="parTrans" cxnId="{D9F417C6-6C54-47F3-8158-442F9AA292D8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29DF24-ED2B-487E-9378-56D809BEED49}" type="sibTrans" cxnId="{D9F417C6-6C54-47F3-8158-442F9AA292D8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6BA3C0-B0E8-4BEF-8355-DEEEE6B9B5BE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গণতন্ত্র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D7BB52-CDE2-4842-B5E4-F70F0B4DE7E9}" type="parTrans" cxnId="{71AD24E5-BA57-40B2-A992-1B666C306820}">
      <dgm:prSet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2F7653-F927-41B7-BD4D-FF74E4800E8D}" type="sibTrans" cxnId="{71AD24E5-BA57-40B2-A992-1B666C306820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B449A-C7F6-4E58-BBE4-751816C20047}" type="pres">
      <dgm:prSet presAssocID="{797525AC-B6D9-425A-B739-E10148A602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E337B3-2287-4B2E-8D3D-172C0146F9CE}" type="pres">
      <dgm:prSet presAssocID="{BBFCC81F-23B0-4804-98EC-36E221FCC9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7AF34-1D64-4617-9FCA-D24722CD68BA}" type="pres">
      <dgm:prSet presAssocID="{076398EB-D4D7-41E9-B704-DD3FBEFAA3D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FBB54CA-0461-45D6-AB4E-312CBDE0BB29}" type="pres">
      <dgm:prSet presAssocID="{076398EB-D4D7-41E9-B704-DD3FBEFAA3D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D3EE02-A31A-4F6E-98D1-41E86B77F9AB}" type="pres">
      <dgm:prSet presAssocID="{EEE2A78E-D739-4CED-8347-2104A76B34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D6E2C-E351-407F-ABB8-D0A8358DDD20}" type="pres">
      <dgm:prSet presAssocID="{A2CD2ED3-BAD7-4E65-A8F6-A8FA3348615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4CE90A4-5227-4907-9E93-7323E5EFDE7B}" type="pres">
      <dgm:prSet presAssocID="{A2CD2ED3-BAD7-4E65-A8F6-A8FA3348615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3B10ED-A77C-4A34-9992-3D0ACB556117}" type="pres">
      <dgm:prSet presAssocID="{BC99DE6B-F3F4-43E7-B7A5-D1D43CE2A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FD36D-39C6-4AAE-ABC1-E36CF68A8686}" type="pres">
      <dgm:prSet presAssocID="{84F4E03E-AE93-48F1-AFF5-F2B23918653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80CAE8F-408A-48E3-8B7E-085A8936EAF2}" type="pres">
      <dgm:prSet presAssocID="{84F4E03E-AE93-48F1-AFF5-F2B23918653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E4CAA54-8CCF-470C-89A6-0D73597E708B}" type="pres">
      <dgm:prSet presAssocID="{5DA7E539-EB13-4DE3-9322-F588D28F3C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247C1-9453-4A6E-BB41-26BCD34CD6C4}" type="pres">
      <dgm:prSet presAssocID="{A229DF24-ED2B-487E-9378-56D809BEED4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19D06A0-05A1-4EEE-8640-9580344E72A4}" type="pres">
      <dgm:prSet presAssocID="{A229DF24-ED2B-487E-9378-56D809BEED4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6EC9A37-6830-47D5-9AED-D3F80B86CB1D}" type="pres">
      <dgm:prSet presAssocID="{AB6BA3C0-B0E8-4BEF-8355-DEEEE6B9B5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240F1-5217-4ECC-822A-4878603DAD67}" type="pres">
      <dgm:prSet presAssocID="{DE2F7653-F927-41B7-BD4D-FF74E4800E8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F90FAAD-D5B7-483C-8A11-0F88D41FFD09}" type="pres">
      <dgm:prSet presAssocID="{DE2F7653-F927-41B7-BD4D-FF74E4800E8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355B4FA-19BC-4627-91F9-F0D14B795D9C}" srcId="{797525AC-B6D9-425A-B739-E10148A6024F}" destId="{BBFCC81F-23B0-4804-98EC-36E221FCC9EB}" srcOrd="0" destOrd="0" parTransId="{95AB2585-085D-43ED-BC20-C46AC389610D}" sibTransId="{076398EB-D4D7-41E9-B704-DD3FBEFAA3D5}"/>
    <dgm:cxn modelId="{D40A6A98-6994-40DD-9707-01F3EB9D97A3}" type="presOf" srcId="{A2CD2ED3-BAD7-4E65-A8F6-A8FA33486151}" destId="{44CE90A4-5227-4907-9E93-7323E5EFDE7B}" srcOrd="1" destOrd="0" presId="urn:microsoft.com/office/officeart/2005/8/layout/cycle2"/>
    <dgm:cxn modelId="{E589CD77-C33C-46E3-91C1-24AFEC129014}" srcId="{797525AC-B6D9-425A-B739-E10148A6024F}" destId="{BC99DE6B-F3F4-43E7-B7A5-D1D43CE2AB8F}" srcOrd="2" destOrd="0" parTransId="{FB03A66E-E314-492F-AB14-532A072254E6}" sibTransId="{84F4E03E-AE93-48F1-AFF5-F2B23918653C}"/>
    <dgm:cxn modelId="{3807B03A-5F92-4CD9-AE17-966E819DE720}" srcId="{797525AC-B6D9-425A-B739-E10148A6024F}" destId="{EEE2A78E-D739-4CED-8347-2104A76B347B}" srcOrd="1" destOrd="0" parTransId="{C72A2DD6-B61F-4A81-A1AC-5E624E4591A9}" sibTransId="{A2CD2ED3-BAD7-4E65-A8F6-A8FA33486151}"/>
    <dgm:cxn modelId="{91CFA34B-375D-40FE-B913-0AC23F06EB0D}" type="presOf" srcId="{076398EB-D4D7-41E9-B704-DD3FBEFAA3D5}" destId="{0FBB54CA-0461-45D6-AB4E-312CBDE0BB29}" srcOrd="1" destOrd="0" presId="urn:microsoft.com/office/officeart/2005/8/layout/cycle2"/>
    <dgm:cxn modelId="{567DE8F3-42AF-4951-99EC-57FAE8274D10}" type="presOf" srcId="{A229DF24-ED2B-487E-9378-56D809BEED49}" destId="{53F247C1-9453-4A6E-BB41-26BCD34CD6C4}" srcOrd="0" destOrd="0" presId="urn:microsoft.com/office/officeart/2005/8/layout/cycle2"/>
    <dgm:cxn modelId="{89D359C2-082D-4EC5-A68A-E4AB6C6069BD}" type="presOf" srcId="{A2CD2ED3-BAD7-4E65-A8F6-A8FA33486151}" destId="{311D6E2C-E351-407F-ABB8-D0A8358DDD20}" srcOrd="0" destOrd="0" presId="urn:microsoft.com/office/officeart/2005/8/layout/cycle2"/>
    <dgm:cxn modelId="{A21BFDAA-D581-4843-9FA4-6A2D1E74735A}" type="presOf" srcId="{797525AC-B6D9-425A-B739-E10148A6024F}" destId="{6B6B449A-C7F6-4E58-BBE4-751816C20047}" srcOrd="0" destOrd="0" presId="urn:microsoft.com/office/officeart/2005/8/layout/cycle2"/>
    <dgm:cxn modelId="{56E4C08E-060B-4960-A07A-9A1E91B0915D}" type="presOf" srcId="{EEE2A78E-D739-4CED-8347-2104A76B347B}" destId="{1AD3EE02-A31A-4F6E-98D1-41E86B77F9AB}" srcOrd="0" destOrd="0" presId="urn:microsoft.com/office/officeart/2005/8/layout/cycle2"/>
    <dgm:cxn modelId="{AAD7AFE7-203E-4ACE-AE3E-00C714E108B6}" type="presOf" srcId="{DE2F7653-F927-41B7-BD4D-FF74E4800E8D}" destId="{6F90FAAD-D5B7-483C-8A11-0F88D41FFD09}" srcOrd="1" destOrd="0" presId="urn:microsoft.com/office/officeart/2005/8/layout/cycle2"/>
    <dgm:cxn modelId="{45FDDE61-31D2-4A03-B761-B055BBCD85E2}" type="presOf" srcId="{BBFCC81F-23B0-4804-98EC-36E221FCC9EB}" destId="{85E337B3-2287-4B2E-8D3D-172C0146F9CE}" srcOrd="0" destOrd="0" presId="urn:microsoft.com/office/officeart/2005/8/layout/cycle2"/>
    <dgm:cxn modelId="{ACE7313E-7B08-479A-A6CB-76A452B83A9D}" type="presOf" srcId="{84F4E03E-AE93-48F1-AFF5-F2B23918653C}" destId="{385FD36D-39C6-4AAE-ABC1-E36CF68A8686}" srcOrd="0" destOrd="0" presId="urn:microsoft.com/office/officeart/2005/8/layout/cycle2"/>
    <dgm:cxn modelId="{A2401E63-8738-45A1-B040-831E030F3473}" type="presOf" srcId="{AB6BA3C0-B0E8-4BEF-8355-DEEEE6B9B5BE}" destId="{A6EC9A37-6830-47D5-9AED-D3F80B86CB1D}" srcOrd="0" destOrd="0" presId="urn:microsoft.com/office/officeart/2005/8/layout/cycle2"/>
    <dgm:cxn modelId="{71AD24E5-BA57-40B2-A992-1B666C306820}" srcId="{797525AC-B6D9-425A-B739-E10148A6024F}" destId="{AB6BA3C0-B0E8-4BEF-8355-DEEEE6B9B5BE}" srcOrd="4" destOrd="0" parTransId="{3BD7BB52-CDE2-4842-B5E4-F70F0B4DE7E9}" sibTransId="{DE2F7653-F927-41B7-BD4D-FF74E4800E8D}"/>
    <dgm:cxn modelId="{3938FE29-F687-43D1-9C71-616789435357}" type="presOf" srcId="{DE2F7653-F927-41B7-BD4D-FF74E4800E8D}" destId="{46C240F1-5217-4ECC-822A-4878603DAD67}" srcOrd="0" destOrd="0" presId="urn:microsoft.com/office/officeart/2005/8/layout/cycle2"/>
    <dgm:cxn modelId="{211599D9-8D5E-4A36-AD91-52845BDB80F0}" type="presOf" srcId="{84F4E03E-AE93-48F1-AFF5-F2B23918653C}" destId="{480CAE8F-408A-48E3-8B7E-085A8936EAF2}" srcOrd="1" destOrd="0" presId="urn:microsoft.com/office/officeart/2005/8/layout/cycle2"/>
    <dgm:cxn modelId="{AC49A4F1-4F0D-472F-888B-DF0AE6EF0170}" type="presOf" srcId="{076398EB-D4D7-41E9-B704-DD3FBEFAA3D5}" destId="{C027AF34-1D64-4617-9FCA-D24722CD68BA}" srcOrd="0" destOrd="0" presId="urn:microsoft.com/office/officeart/2005/8/layout/cycle2"/>
    <dgm:cxn modelId="{FE709010-E9F5-4187-AC01-E3FC571D5848}" type="presOf" srcId="{A229DF24-ED2B-487E-9378-56D809BEED49}" destId="{519D06A0-05A1-4EEE-8640-9580344E72A4}" srcOrd="1" destOrd="0" presId="urn:microsoft.com/office/officeart/2005/8/layout/cycle2"/>
    <dgm:cxn modelId="{D9F417C6-6C54-47F3-8158-442F9AA292D8}" srcId="{797525AC-B6D9-425A-B739-E10148A6024F}" destId="{5DA7E539-EB13-4DE3-9322-F588D28F3CDC}" srcOrd="3" destOrd="0" parTransId="{E6D53576-03CD-4E60-9767-C28CD3E8AD8A}" sibTransId="{A229DF24-ED2B-487E-9378-56D809BEED49}"/>
    <dgm:cxn modelId="{74226DBE-563A-4D98-BB3F-7BE6A05D065F}" type="presOf" srcId="{BC99DE6B-F3F4-43E7-B7A5-D1D43CE2AB8F}" destId="{083B10ED-A77C-4A34-9992-3D0ACB556117}" srcOrd="0" destOrd="0" presId="urn:microsoft.com/office/officeart/2005/8/layout/cycle2"/>
    <dgm:cxn modelId="{BE27B8E1-BBD3-4F3B-B939-364901A43AB0}" type="presOf" srcId="{5DA7E539-EB13-4DE3-9322-F588D28F3CDC}" destId="{BE4CAA54-8CCF-470C-89A6-0D73597E708B}" srcOrd="0" destOrd="0" presId="urn:microsoft.com/office/officeart/2005/8/layout/cycle2"/>
    <dgm:cxn modelId="{26FB5F14-0FFE-48D4-929D-207A71339444}" type="presParOf" srcId="{6B6B449A-C7F6-4E58-BBE4-751816C20047}" destId="{85E337B3-2287-4B2E-8D3D-172C0146F9CE}" srcOrd="0" destOrd="0" presId="urn:microsoft.com/office/officeart/2005/8/layout/cycle2"/>
    <dgm:cxn modelId="{70F60912-E349-4557-B942-110E99535863}" type="presParOf" srcId="{6B6B449A-C7F6-4E58-BBE4-751816C20047}" destId="{C027AF34-1D64-4617-9FCA-D24722CD68BA}" srcOrd="1" destOrd="0" presId="urn:microsoft.com/office/officeart/2005/8/layout/cycle2"/>
    <dgm:cxn modelId="{B863C119-0EA2-4E54-A199-A56CEDFA9142}" type="presParOf" srcId="{C027AF34-1D64-4617-9FCA-D24722CD68BA}" destId="{0FBB54CA-0461-45D6-AB4E-312CBDE0BB29}" srcOrd="0" destOrd="0" presId="urn:microsoft.com/office/officeart/2005/8/layout/cycle2"/>
    <dgm:cxn modelId="{294B2C45-5B80-4F46-BB7E-06EDB9F5E931}" type="presParOf" srcId="{6B6B449A-C7F6-4E58-BBE4-751816C20047}" destId="{1AD3EE02-A31A-4F6E-98D1-41E86B77F9AB}" srcOrd="2" destOrd="0" presId="urn:microsoft.com/office/officeart/2005/8/layout/cycle2"/>
    <dgm:cxn modelId="{35D33816-23C4-4D12-95F0-20C397DC6130}" type="presParOf" srcId="{6B6B449A-C7F6-4E58-BBE4-751816C20047}" destId="{311D6E2C-E351-407F-ABB8-D0A8358DDD20}" srcOrd="3" destOrd="0" presId="urn:microsoft.com/office/officeart/2005/8/layout/cycle2"/>
    <dgm:cxn modelId="{46F94A5F-5452-4F1B-936A-E7A195565B7D}" type="presParOf" srcId="{311D6E2C-E351-407F-ABB8-D0A8358DDD20}" destId="{44CE90A4-5227-4907-9E93-7323E5EFDE7B}" srcOrd="0" destOrd="0" presId="urn:microsoft.com/office/officeart/2005/8/layout/cycle2"/>
    <dgm:cxn modelId="{6FCF28BE-F96E-48FD-94CA-EFF5FE3192D1}" type="presParOf" srcId="{6B6B449A-C7F6-4E58-BBE4-751816C20047}" destId="{083B10ED-A77C-4A34-9992-3D0ACB556117}" srcOrd="4" destOrd="0" presId="urn:microsoft.com/office/officeart/2005/8/layout/cycle2"/>
    <dgm:cxn modelId="{7F2C4742-1BD3-4171-BC91-CD87685D0482}" type="presParOf" srcId="{6B6B449A-C7F6-4E58-BBE4-751816C20047}" destId="{385FD36D-39C6-4AAE-ABC1-E36CF68A8686}" srcOrd="5" destOrd="0" presId="urn:microsoft.com/office/officeart/2005/8/layout/cycle2"/>
    <dgm:cxn modelId="{61078BB3-A080-44FA-A7D8-13FF2B9F9BE2}" type="presParOf" srcId="{385FD36D-39C6-4AAE-ABC1-E36CF68A8686}" destId="{480CAE8F-408A-48E3-8B7E-085A8936EAF2}" srcOrd="0" destOrd="0" presId="urn:microsoft.com/office/officeart/2005/8/layout/cycle2"/>
    <dgm:cxn modelId="{91AB9299-427D-4DC1-8EBB-8DBA6B0BF89B}" type="presParOf" srcId="{6B6B449A-C7F6-4E58-BBE4-751816C20047}" destId="{BE4CAA54-8CCF-470C-89A6-0D73597E708B}" srcOrd="6" destOrd="0" presId="urn:microsoft.com/office/officeart/2005/8/layout/cycle2"/>
    <dgm:cxn modelId="{C041FAAC-E362-4B6C-9242-FF02FAC072ED}" type="presParOf" srcId="{6B6B449A-C7F6-4E58-BBE4-751816C20047}" destId="{53F247C1-9453-4A6E-BB41-26BCD34CD6C4}" srcOrd="7" destOrd="0" presId="urn:microsoft.com/office/officeart/2005/8/layout/cycle2"/>
    <dgm:cxn modelId="{AF1325B6-D79C-424D-A79D-BFB144D1FD80}" type="presParOf" srcId="{53F247C1-9453-4A6E-BB41-26BCD34CD6C4}" destId="{519D06A0-05A1-4EEE-8640-9580344E72A4}" srcOrd="0" destOrd="0" presId="urn:microsoft.com/office/officeart/2005/8/layout/cycle2"/>
    <dgm:cxn modelId="{873A7B9F-5738-45E4-95EA-4203014FCBB5}" type="presParOf" srcId="{6B6B449A-C7F6-4E58-BBE4-751816C20047}" destId="{A6EC9A37-6830-47D5-9AED-D3F80B86CB1D}" srcOrd="8" destOrd="0" presId="urn:microsoft.com/office/officeart/2005/8/layout/cycle2"/>
    <dgm:cxn modelId="{E821F73D-067F-46CB-A3D6-599AA94F7A32}" type="presParOf" srcId="{6B6B449A-C7F6-4E58-BBE4-751816C20047}" destId="{46C240F1-5217-4ECC-822A-4878603DAD67}" srcOrd="9" destOrd="0" presId="urn:microsoft.com/office/officeart/2005/8/layout/cycle2"/>
    <dgm:cxn modelId="{04968852-E27E-49FA-A5D9-3D7D22C33CA7}" type="presParOf" srcId="{46C240F1-5217-4ECC-822A-4878603DAD67}" destId="{6F90FAAD-D5B7-483C-8A11-0F88D41FFD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0177E-CB2B-481A-B921-8A6EF70E695F}" type="doc">
      <dgm:prSet loTypeId="urn:microsoft.com/office/officeart/2005/8/layout/chart3" loCatId="cycle" qsTypeId="urn:microsoft.com/office/officeart/2005/8/quickstyle/3d5" qsCatId="3D" csTypeId="urn:microsoft.com/office/officeart/2005/8/colors/accent1_2" csCatId="accent1" phldr="1"/>
      <dgm:spPr/>
    </dgm:pt>
    <dgm:pt modelId="{6E7A231D-43C1-4473-8432-1B2F61302692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জনগনের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সম্পৃক্ততা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0F7A8B-6FF0-4B57-A3D8-EBF3D0A92E0C}" type="parTrans" cxnId="{4914A2DA-8E19-4463-ACE3-4ABD0453AD9E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90749D-1B93-4FA1-918B-EAF0B9CEAABF}" type="sibTrans" cxnId="{4914A2DA-8E19-4463-ACE3-4ABD0453AD9E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2D7319-52A1-4D96-B01C-473C5E5E551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সিভিল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সার্ভিস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4E251-9281-42D4-81D4-9B6CAD180184}" type="parTrans" cxnId="{39120C2A-A8B6-48CB-A335-9DFE8AE5E9FB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3DA9A6-24F5-47BF-8C3A-11DB9D87DA4B}" type="sibTrans" cxnId="{39120C2A-A8B6-48CB-A335-9DFE8AE5E9FB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DA2394-43AB-4AEA-94CA-D7CEED45A7D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দৈনন্দিন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প্রযুক্তির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833230-0B3A-4B73-B6BD-1F1CB53D46D4}" type="parTrans" cxnId="{FF972FE0-0E2E-443C-A292-A4422E94060D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1E390D-9C3B-4A3A-8A0E-E806B1E68AF6}" type="sibTrans" cxnId="{FF972FE0-0E2E-443C-A292-A4422E94060D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012EE-3032-492F-BBDE-89404E03887F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মানব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C5DE75-B223-43E9-91D9-F66D03B46823}" type="parTrans" cxnId="{822DEBB2-2260-4724-84AB-B1AA3EFECF3F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EED8D-0D96-431E-AC05-55773D41F146}" type="sibTrans" cxnId="{822DEBB2-2260-4724-84AB-B1AA3EFECF3F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69367A-F8EB-4B02-97F5-6CEFEAC9C142}" type="pres">
      <dgm:prSet presAssocID="{5EF0177E-CB2B-481A-B921-8A6EF70E695F}" presName="compositeShape" presStyleCnt="0">
        <dgm:presLayoutVars>
          <dgm:chMax val="7"/>
          <dgm:dir/>
          <dgm:resizeHandles val="exact"/>
        </dgm:presLayoutVars>
      </dgm:prSet>
      <dgm:spPr/>
    </dgm:pt>
    <dgm:pt modelId="{6ABB67BE-96CB-4CC9-834C-57A5F3BE45D1}" type="pres">
      <dgm:prSet presAssocID="{5EF0177E-CB2B-481A-B921-8A6EF70E695F}" presName="wedge1" presStyleLbl="node1" presStyleIdx="0" presStyleCnt="4"/>
      <dgm:spPr/>
      <dgm:t>
        <a:bodyPr/>
        <a:lstStyle/>
        <a:p>
          <a:endParaRPr lang="en-US"/>
        </a:p>
      </dgm:t>
    </dgm:pt>
    <dgm:pt modelId="{A1006007-1046-4B6F-9B4C-DC110CEB7B44}" type="pres">
      <dgm:prSet presAssocID="{5EF0177E-CB2B-481A-B921-8A6EF70E695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CB44D-98B3-473F-93DD-A4274AB2CC48}" type="pres">
      <dgm:prSet presAssocID="{5EF0177E-CB2B-481A-B921-8A6EF70E695F}" presName="wedge2" presStyleLbl="node1" presStyleIdx="1" presStyleCnt="4"/>
      <dgm:spPr/>
      <dgm:t>
        <a:bodyPr/>
        <a:lstStyle/>
        <a:p>
          <a:endParaRPr lang="en-US"/>
        </a:p>
      </dgm:t>
    </dgm:pt>
    <dgm:pt modelId="{13634C77-B08D-40A8-A53B-170BCAED373E}" type="pres">
      <dgm:prSet presAssocID="{5EF0177E-CB2B-481A-B921-8A6EF70E695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B20B5-55BE-45DF-8B34-BB3DCA609C9E}" type="pres">
      <dgm:prSet presAssocID="{5EF0177E-CB2B-481A-B921-8A6EF70E695F}" presName="wedge3" presStyleLbl="node1" presStyleIdx="2" presStyleCnt="4"/>
      <dgm:spPr/>
      <dgm:t>
        <a:bodyPr/>
        <a:lstStyle/>
        <a:p>
          <a:endParaRPr lang="en-US"/>
        </a:p>
      </dgm:t>
    </dgm:pt>
    <dgm:pt modelId="{052F6979-BBCF-4A54-89A8-E41DACA114A8}" type="pres">
      <dgm:prSet presAssocID="{5EF0177E-CB2B-481A-B921-8A6EF70E695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C4D42-2BD4-4989-B8BB-3B1846CDB0D6}" type="pres">
      <dgm:prSet presAssocID="{5EF0177E-CB2B-481A-B921-8A6EF70E695F}" presName="wedge4" presStyleLbl="node1" presStyleIdx="3" presStyleCnt="4"/>
      <dgm:spPr/>
      <dgm:t>
        <a:bodyPr/>
        <a:lstStyle/>
        <a:p>
          <a:endParaRPr lang="en-US"/>
        </a:p>
      </dgm:t>
    </dgm:pt>
    <dgm:pt modelId="{1C50E75D-9DBC-4448-9107-7FC02CE7675A}" type="pres">
      <dgm:prSet presAssocID="{5EF0177E-CB2B-481A-B921-8A6EF70E695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EE901-BA03-4342-8EF1-2D25A442ED2A}" type="presOf" srcId="{56F012EE-3032-492F-BBDE-89404E03887F}" destId="{A1006007-1046-4B6F-9B4C-DC110CEB7B44}" srcOrd="1" destOrd="0" presId="urn:microsoft.com/office/officeart/2005/8/layout/chart3"/>
    <dgm:cxn modelId="{822DEBB2-2260-4724-84AB-B1AA3EFECF3F}" srcId="{5EF0177E-CB2B-481A-B921-8A6EF70E695F}" destId="{56F012EE-3032-492F-BBDE-89404E03887F}" srcOrd="0" destOrd="0" parTransId="{A2C5DE75-B223-43E9-91D9-F66D03B46823}" sibTransId="{76DEED8D-0D96-431E-AC05-55773D41F146}"/>
    <dgm:cxn modelId="{4914A2DA-8E19-4463-ACE3-4ABD0453AD9E}" srcId="{5EF0177E-CB2B-481A-B921-8A6EF70E695F}" destId="{6E7A231D-43C1-4473-8432-1B2F61302692}" srcOrd="1" destOrd="0" parTransId="{2B0F7A8B-6FF0-4B57-A3D8-EBF3D0A92E0C}" sibTransId="{FD90749D-1B93-4FA1-918B-EAF0B9CEAABF}"/>
    <dgm:cxn modelId="{39120C2A-A8B6-48CB-A335-9DFE8AE5E9FB}" srcId="{5EF0177E-CB2B-481A-B921-8A6EF70E695F}" destId="{C52D7319-52A1-4D96-B01C-473C5E5E551C}" srcOrd="2" destOrd="0" parTransId="{EAD4E251-9281-42D4-81D4-9B6CAD180184}" sibTransId="{713DA9A6-24F5-47BF-8C3A-11DB9D87DA4B}"/>
    <dgm:cxn modelId="{67B8F809-CA59-47FF-8709-06AA2CB9FB43}" type="presOf" srcId="{C52D7319-52A1-4D96-B01C-473C5E5E551C}" destId="{052F6979-BBCF-4A54-89A8-E41DACA114A8}" srcOrd="1" destOrd="0" presId="urn:microsoft.com/office/officeart/2005/8/layout/chart3"/>
    <dgm:cxn modelId="{E348574C-6132-4C8E-8CC4-EEF83C37328B}" type="presOf" srcId="{C52D7319-52A1-4D96-B01C-473C5E5E551C}" destId="{F40B20B5-55BE-45DF-8B34-BB3DCA609C9E}" srcOrd="0" destOrd="0" presId="urn:microsoft.com/office/officeart/2005/8/layout/chart3"/>
    <dgm:cxn modelId="{2A36CBA9-F683-4737-9E76-3C7D2BABD998}" type="presOf" srcId="{6E7A231D-43C1-4473-8432-1B2F61302692}" destId="{13634C77-B08D-40A8-A53B-170BCAED373E}" srcOrd="1" destOrd="0" presId="urn:microsoft.com/office/officeart/2005/8/layout/chart3"/>
    <dgm:cxn modelId="{28545AEA-F0FD-480F-806E-7B75EAC9EE01}" type="presOf" srcId="{F8DA2394-43AB-4AEA-94CA-D7CEED45A7DF}" destId="{9E2C4D42-2BD4-4989-B8BB-3B1846CDB0D6}" srcOrd="0" destOrd="0" presId="urn:microsoft.com/office/officeart/2005/8/layout/chart3"/>
    <dgm:cxn modelId="{76ADA04C-E47A-4663-ACAB-A4A71B3A478B}" type="presOf" srcId="{F8DA2394-43AB-4AEA-94CA-D7CEED45A7DF}" destId="{1C50E75D-9DBC-4448-9107-7FC02CE7675A}" srcOrd="1" destOrd="0" presId="urn:microsoft.com/office/officeart/2005/8/layout/chart3"/>
    <dgm:cxn modelId="{FF972FE0-0E2E-443C-A292-A4422E94060D}" srcId="{5EF0177E-CB2B-481A-B921-8A6EF70E695F}" destId="{F8DA2394-43AB-4AEA-94CA-D7CEED45A7DF}" srcOrd="3" destOrd="0" parTransId="{95833230-0B3A-4B73-B6BD-1F1CB53D46D4}" sibTransId="{081E390D-9C3B-4A3A-8A0E-E806B1E68AF6}"/>
    <dgm:cxn modelId="{C80452F5-C4AF-42EF-B6DF-FF8BA25AC869}" type="presOf" srcId="{56F012EE-3032-492F-BBDE-89404E03887F}" destId="{6ABB67BE-96CB-4CC9-834C-57A5F3BE45D1}" srcOrd="0" destOrd="0" presId="urn:microsoft.com/office/officeart/2005/8/layout/chart3"/>
    <dgm:cxn modelId="{C5DD3BBC-1ED8-40EA-8FDE-71242CEE370C}" type="presOf" srcId="{6E7A231D-43C1-4473-8432-1B2F61302692}" destId="{C6ECB44D-98B3-473F-93DD-A4274AB2CC48}" srcOrd="0" destOrd="0" presId="urn:microsoft.com/office/officeart/2005/8/layout/chart3"/>
    <dgm:cxn modelId="{C5D3E4BD-D4D0-4E19-9373-F673E0B6AED2}" type="presOf" srcId="{5EF0177E-CB2B-481A-B921-8A6EF70E695F}" destId="{5769367A-F8EB-4B02-97F5-6CEFEAC9C142}" srcOrd="0" destOrd="0" presId="urn:microsoft.com/office/officeart/2005/8/layout/chart3"/>
    <dgm:cxn modelId="{393B2FD7-4C79-4699-BF77-5887FCDF959A}" type="presParOf" srcId="{5769367A-F8EB-4B02-97F5-6CEFEAC9C142}" destId="{6ABB67BE-96CB-4CC9-834C-57A5F3BE45D1}" srcOrd="0" destOrd="0" presId="urn:microsoft.com/office/officeart/2005/8/layout/chart3"/>
    <dgm:cxn modelId="{3FEA50F7-7372-458F-BDFA-713E450F888F}" type="presParOf" srcId="{5769367A-F8EB-4B02-97F5-6CEFEAC9C142}" destId="{A1006007-1046-4B6F-9B4C-DC110CEB7B44}" srcOrd="1" destOrd="0" presId="urn:microsoft.com/office/officeart/2005/8/layout/chart3"/>
    <dgm:cxn modelId="{2BD85420-01D2-4B8C-902C-191167DE639C}" type="presParOf" srcId="{5769367A-F8EB-4B02-97F5-6CEFEAC9C142}" destId="{C6ECB44D-98B3-473F-93DD-A4274AB2CC48}" srcOrd="2" destOrd="0" presId="urn:microsoft.com/office/officeart/2005/8/layout/chart3"/>
    <dgm:cxn modelId="{4F13D5CB-3968-4236-992F-23A7CD1B6F76}" type="presParOf" srcId="{5769367A-F8EB-4B02-97F5-6CEFEAC9C142}" destId="{13634C77-B08D-40A8-A53B-170BCAED373E}" srcOrd="3" destOrd="0" presId="urn:microsoft.com/office/officeart/2005/8/layout/chart3"/>
    <dgm:cxn modelId="{F5BDBD0A-7F5A-4DAE-92AA-B89820FF4344}" type="presParOf" srcId="{5769367A-F8EB-4B02-97F5-6CEFEAC9C142}" destId="{F40B20B5-55BE-45DF-8B34-BB3DCA609C9E}" srcOrd="4" destOrd="0" presId="urn:microsoft.com/office/officeart/2005/8/layout/chart3"/>
    <dgm:cxn modelId="{D5D6E809-1E01-467E-A92B-22994169BBA6}" type="presParOf" srcId="{5769367A-F8EB-4B02-97F5-6CEFEAC9C142}" destId="{052F6979-BBCF-4A54-89A8-E41DACA114A8}" srcOrd="5" destOrd="0" presId="urn:microsoft.com/office/officeart/2005/8/layout/chart3"/>
    <dgm:cxn modelId="{CAF39A27-C1DA-48D0-8B2D-BD6D956975CD}" type="presParOf" srcId="{5769367A-F8EB-4B02-97F5-6CEFEAC9C142}" destId="{9E2C4D42-2BD4-4989-B8BB-3B1846CDB0D6}" srcOrd="6" destOrd="0" presId="urn:microsoft.com/office/officeart/2005/8/layout/chart3"/>
    <dgm:cxn modelId="{9455950F-5516-461B-8A4B-19C535857B3D}" type="presParOf" srcId="{5769367A-F8EB-4B02-97F5-6CEFEAC9C142}" destId="{1C50E75D-9DBC-4448-9107-7FC02CE7675A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8617-B447-415C-911B-A96DAF564BB9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B9D0-5022-4AB2-A911-D9DA2AB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8C2F43-E588-4CB8-AF2F-44F91D4BFBC2}" type="slidenum">
              <a:rPr lang="en-IN" smtClean="0"/>
              <a:pPr/>
              <a:t>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90855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7B43-59F9-4164-BA09-7ED807ABAF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7B43-59F9-4164-BA09-7ED807ABAF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9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7B43-59F9-4164-BA09-7ED807ABAF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7B43-59F9-4164-BA09-7ED807ABAF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E30D0-92E4-480B-A04D-5254C2FA7A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7B43-59F9-4164-BA09-7ED807ABAF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7B43-59F9-4164-BA09-7ED807ABAF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71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3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7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3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2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9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A8C8-D2B6-4168-A2C9-F15BF94E1A5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55B3-7576-4C83-BC10-8E92D4743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4.jpg"/><Relationship Id="rId10" Type="http://schemas.openxmlformats.org/officeDocument/2006/relationships/slide" Target="slide2.xml"/><Relationship Id="rId4" Type="http://schemas.openxmlformats.org/officeDocument/2006/relationships/image" Target="../media/image13.emf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image" Target="../media/image1.jpg"/><Relationship Id="rId21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17.xml"/><Relationship Id="rId10" Type="http://schemas.openxmlformats.org/officeDocument/2006/relationships/slide" Target="slide4.xml"/><Relationship Id="rId19" Type="http://schemas.openxmlformats.org/officeDocument/2006/relationships/slide" Target="slide19.xml"/><Relationship Id="rId4" Type="http://schemas.openxmlformats.org/officeDocument/2006/relationships/image" Target="../media/image2.jpg"/><Relationship Id="rId9" Type="http://schemas.openxmlformats.org/officeDocument/2006/relationships/slide" Target="slide21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17304" y="1494182"/>
            <a:ext cx="3909391" cy="38696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32323" y="3315855"/>
            <a:ext cx="5727700" cy="64105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2043" y="1902691"/>
            <a:ext cx="1945206" cy="4071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31" y="2104021"/>
            <a:ext cx="2671469" cy="23998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8240" y="4570380"/>
            <a:ext cx="53210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৩০০ ই-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পাঠপুস্তক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১০০টি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08" y="1499249"/>
            <a:ext cx="1370625" cy="8570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00" y="1520568"/>
            <a:ext cx="2704831" cy="24953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0962" y="10258805"/>
            <a:ext cx="7434142" cy="461665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পর্যায়ে বিষয় ভিত্তিক শিক্ষক দিয়ে মডেল কনটেন্ট নির্মাণ করা হচ্ছে।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92" y="1647099"/>
            <a:ext cx="2727618" cy="23415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285" y="4616366"/>
            <a:ext cx="89619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২৩৩৩১টি মাধ্যমিক ও ১৭০০টি প্রাথমিক বিদ্যালয়ে মাল্টিমিডিয়া ক্লাসরুম </a:t>
            </a:r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 </a:t>
            </a: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হয়েছে।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6" y="1656598"/>
            <a:ext cx="2911488" cy="2376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8493" y="4570380"/>
            <a:ext cx="77128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এর সদস্য সংখ্যা ৫০৯৫০ জন।সব মিলিয়ে ৫২ হাজার কনন্টেট রয়েছে।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1398" y="665714"/>
            <a:ext cx="6007100" cy="4073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656654" y="1810324"/>
          <a:ext cx="396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2168813" y="1025236"/>
            <a:ext cx="4924714" cy="3694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337B3-2287-4B2E-8D3D-172C0146F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5E337B3-2287-4B2E-8D3D-172C0146F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27AF34-1D64-4617-9FCA-D24722CD6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C027AF34-1D64-4617-9FCA-D24722CD6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D3EE02-A31A-4F6E-98D1-41E86B77F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AD3EE02-A31A-4F6E-98D1-41E86B77F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1D6E2C-E351-407F-ABB8-D0A8358DD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311D6E2C-E351-407F-ABB8-D0A8358DD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B10ED-A77C-4A34-9992-3D0ACB556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83B10ED-A77C-4A34-9992-3D0ACB556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5FD36D-39C6-4AAE-ABC1-E36CF68A8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85FD36D-39C6-4AAE-ABC1-E36CF68A8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CAA54-8CCF-470C-89A6-0D73597E7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BE4CAA54-8CCF-470C-89A6-0D73597E7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F247C1-9453-4A6E-BB41-26BCD34CD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53F247C1-9453-4A6E-BB41-26BCD34CD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C9A37-6830-47D5-9AED-D3F80B86C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6EC9A37-6830-47D5-9AED-D3F80B86C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240F1-5217-4ECC-822A-4878603DA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46C240F1-5217-4ECC-822A-4878603DA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052633" y="1306154"/>
          <a:ext cx="72009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01699" y="3611204"/>
            <a:ext cx="7924799" cy="638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রুপকল্পের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3582227"/>
            <a:ext cx="7924798" cy="696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0729 -0.45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BB67BE-96CB-4CC9-834C-57A5F3BE4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6ABB67BE-96CB-4CC9-834C-57A5F3BE4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ECB44D-98B3-473F-93DD-A4274AB2C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C6ECB44D-98B3-473F-93DD-A4274AB2C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B20B5-55BE-45DF-8B34-BB3DCA609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F40B20B5-55BE-45DF-8B34-BB3DCA609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2C4D42-2BD4-4989-B8BB-3B1846CD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9E2C4D42-2BD4-4989-B8BB-3B1846CD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0217" y="2693096"/>
            <a:ext cx="6710289" cy="1210799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ডিজিটাল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বাংলাদেশ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বাস্তবায়নের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মূল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চারটি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সংক্ষেপে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লিখ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</a:p>
          <a:p>
            <a:pPr algn="ctr"/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6614" y="1745672"/>
            <a:ext cx="1929859" cy="429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16" y="3232728"/>
            <a:ext cx="2797540" cy="191768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61" y="1060443"/>
            <a:ext cx="2797540" cy="191768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Callout 5"/>
          <p:cNvSpPr/>
          <p:nvPr/>
        </p:nvSpPr>
        <p:spPr>
          <a:xfrm>
            <a:off x="4751547" y="1137635"/>
            <a:ext cx="2184400" cy="988177"/>
          </a:xfrm>
          <a:prstGeom prst="wedgeEllipseCallout">
            <a:avLst>
              <a:gd name="adj1" fmla="val -59735"/>
              <a:gd name="adj2" fmla="val 43652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913212" y="3578025"/>
            <a:ext cx="2179575" cy="862022"/>
          </a:xfrm>
          <a:prstGeom prst="wedgeEllipseCallout">
            <a:avLst>
              <a:gd name="adj1" fmla="val 69882"/>
              <a:gd name="adj2" fmla="val 22470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পাসপোর্ট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9" y="1434690"/>
            <a:ext cx="2487651" cy="193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63" y="3371982"/>
            <a:ext cx="2487651" cy="193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86" y="2403336"/>
            <a:ext cx="2487651" cy="193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95945" y="539708"/>
            <a:ext cx="3613247" cy="4885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8100" y="2473368"/>
            <a:ext cx="618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গড়ার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70" y="2511468"/>
            <a:ext cx="8077200" cy="847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গড়ার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384" y="1212788"/>
            <a:ext cx="7990071" cy="46482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১.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আমাদের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দেশের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বেশির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ভাগ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মানুষ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গ্রামে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বাস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তাই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প্রথমে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গ্রামীণ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মানুষগুলোকে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যোগাযোগ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প্রযুক্তির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আওতায়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আনতে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২.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প্রযুক্তির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পুরো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সুবিধা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পেতে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হলে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দক্ষ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জনশক্তি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গড়ে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তুলতে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৩.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স্কুল-কলেজ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বিশ্ববিদ্যালয়ে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শিক্ষার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উন্নত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৪. ই-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গভ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র্ন্যান্সের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মাধ্যমে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সকল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কাজের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স্বচ্ছতা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নিশ্চিত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৫.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নতুন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প্রজন্মকে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উদ্ভাবনী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ক্ষমতা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কাজে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লাগাতে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উৎসাহী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৬.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বিশ্ববিদ্যালয়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যোগাযোগ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প্রযুক্তির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সমন্বয়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৭.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সকল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প্রকার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ই-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সেবা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স্বল্প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মূল্যে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প্রদান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ব্যবস্থা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0017 -0.3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6511" y="2669309"/>
            <a:ext cx="6733641" cy="923004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ডিজিটাল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বাংলাদেশ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গঠন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পদক্ষপ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গ্রহন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উচি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ৎ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তোমরা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9752" y="1571155"/>
            <a:ext cx="1727161" cy="4885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96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44423" y="2419926"/>
            <a:ext cx="6109396" cy="2352593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ডিজিটাল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বাংলাদেশ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কি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?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/>
            </a:endParaRPr>
          </a:p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২।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ডিজিটাল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ক্লাশ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রুম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বলতে কি বোঝ?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/>
            </a:endParaRPr>
          </a:p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৩।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ভিশন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-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২০২১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?</a:t>
            </a:r>
          </a:p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৪।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ডিজিটাল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বাংলাদেশ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গঠনের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মূল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উপাদান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কয়টি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?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/>
            </a:endParaRPr>
          </a:p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৫।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বাংলাদে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শের রূপকার কে?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156" y="1450109"/>
            <a:ext cx="1383326" cy="4492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-83470"/>
            <a:ext cx="9140483" cy="1234587"/>
          </a:xfrm>
          <a:prstGeom prst="rect">
            <a:avLst/>
          </a:prstGeom>
        </p:spPr>
      </p:pic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712371" y="1486908"/>
            <a:ext cx="1440000" cy="36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6" action="ppaction://hlinksldjump"/>
          </p:cNvPr>
          <p:cNvSpPr/>
          <p:nvPr/>
        </p:nvSpPr>
        <p:spPr>
          <a:xfrm>
            <a:off x="2261427" y="1486908"/>
            <a:ext cx="1440000" cy="36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7" action="ppaction://hlinksldjump"/>
          </p:cNvPr>
          <p:cNvSpPr/>
          <p:nvPr/>
        </p:nvSpPr>
        <p:spPr>
          <a:xfrm>
            <a:off x="3810483" y="1486908"/>
            <a:ext cx="1440000" cy="36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8" action="ppaction://hlinksldjump"/>
          </p:cNvPr>
          <p:cNvSpPr/>
          <p:nvPr/>
        </p:nvSpPr>
        <p:spPr>
          <a:xfrm>
            <a:off x="5359539" y="1486908"/>
            <a:ext cx="1440000" cy="36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9" action="ppaction://hlinksldjump"/>
          </p:cNvPr>
          <p:cNvSpPr/>
          <p:nvPr/>
        </p:nvSpPr>
        <p:spPr>
          <a:xfrm>
            <a:off x="6908596" y="1486908"/>
            <a:ext cx="1440000" cy="36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>
            <a:hlinkClick r:id="rId10" action="ppaction://hlinksldjump"/>
          </p:cNvPr>
          <p:cNvSpPr/>
          <p:nvPr/>
        </p:nvSpPr>
        <p:spPr>
          <a:xfrm>
            <a:off x="712371" y="1945692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>
            <a:hlinkClick r:id="rId11" action="ppaction://hlinksldjump"/>
          </p:cNvPr>
          <p:cNvSpPr/>
          <p:nvPr/>
        </p:nvSpPr>
        <p:spPr>
          <a:xfrm>
            <a:off x="712371" y="2379996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>
            <a:hlinkClick r:id="rId12" action="ppaction://hlinksldjump"/>
          </p:cNvPr>
          <p:cNvSpPr/>
          <p:nvPr/>
        </p:nvSpPr>
        <p:spPr>
          <a:xfrm>
            <a:off x="712371" y="3248604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>
            <a:hlinkClick r:id="rId13" action="ppaction://hlinksldjump"/>
          </p:cNvPr>
          <p:cNvSpPr/>
          <p:nvPr/>
        </p:nvSpPr>
        <p:spPr>
          <a:xfrm>
            <a:off x="712371" y="3682908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>
            <a:hlinkClick r:id="rId14" action="ppaction://hlinksldjump"/>
          </p:cNvPr>
          <p:cNvSpPr/>
          <p:nvPr/>
        </p:nvSpPr>
        <p:spPr>
          <a:xfrm>
            <a:off x="712371" y="4551516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>
            <a:hlinkClick r:id="rId15" action="ppaction://hlinksldjump"/>
          </p:cNvPr>
          <p:cNvSpPr/>
          <p:nvPr/>
        </p:nvSpPr>
        <p:spPr>
          <a:xfrm>
            <a:off x="712371" y="4985820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-৫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>
            <a:hlinkClick r:id="rId16" action="ppaction://hlinksldjump"/>
          </p:cNvPr>
          <p:cNvSpPr/>
          <p:nvPr/>
        </p:nvSpPr>
        <p:spPr>
          <a:xfrm>
            <a:off x="712371" y="2814300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>
            <a:hlinkClick r:id="rId17" action="ppaction://hlinksldjump"/>
          </p:cNvPr>
          <p:cNvSpPr/>
          <p:nvPr/>
        </p:nvSpPr>
        <p:spPr>
          <a:xfrm>
            <a:off x="712371" y="4117212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>
            <a:hlinkClick r:id="rId18" action="ppaction://hlinksldjump"/>
          </p:cNvPr>
          <p:cNvSpPr/>
          <p:nvPr/>
        </p:nvSpPr>
        <p:spPr>
          <a:xfrm>
            <a:off x="712371" y="5420124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>
            <a:hlinkClick r:id="rId19" action="ppaction://hlinksldjump"/>
          </p:cNvPr>
          <p:cNvSpPr/>
          <p:nvPr/>
        </p:nvSpPr>
        <p:spPr>
          <a:xfrm>
            <a:off x="712371" y="5854424"/>
            <a:ext cx="1476000" cy="3355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>
            <a:hlinkClick r:id="rId20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78140" y="3506804"/>
            <a:ext cx="4641166" cy="1175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0723" y="4782357"/>
            <a:ext cx="4755754" cy="9732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90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2843" y="2854036"/>
            <a:ext cx="6598658" cy="1085794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>
              <a:defRPr/>
            </a:pP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4906" y="1716066"/>
            <a:ext cx="1854532" cy="5827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663" y="2091847"/>
            <a:ext cx="4226350" cy="14341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9228" y="3416610"/>
            <a:ext cx="4226350" cy="14341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6436" y="763885"/>
            <a:ext cx="4902527" cy="857250"/>
          </a:xfrm>
          <a:prstGeom prst="rect">
            <a:avLst/>
          </a:prstGeom>
        </p:spPr>
        <p:txBody>
          <a:bodyPr vert="horz" lIns="68580" tIns="34290" rIns="68580" bIns="34290" numCol="1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14451" y="2000250"/>
            <a:ext cx="2914650" cy="3657600"/>
            <a:chOff x="1418834" y="1885950"/>
            <a:chExt cx="2914650" cy="3657600"/>
          </a:xfrm>
        </p:grpSpPr>
        <p:sp>
          <p:nvSpPr>
            <p:cNvPr id="14" name="Rectangle 13"/>
            <p:cNvSpPr/>
            <p:nvPr/>
          </p:nvSpPr>
          <p:spPr>
            <a:xfrm>
              <a:off x="1543050" y="1885950"/>
              <a:ext cx="2686050" cy="3657600"/>
            </a:xfrm>
            <a:prstGeom prst="rect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Content Placeholder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906" y="2087869"/>
              <a:ext cx="1190337" cy="14135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418834" y="3703314"/>
              <a:ext cx="2914650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মিজান</a:t>
              </a:r>
              <a:endPara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dirty="0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dirty="0" err="1" smtClean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বিরামপুর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দিনাজপুর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।</a:t>
              </a:r>
              <a:endParaRPr lang="bn-BD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মোবাইল নং-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০১৭৪০৯৭৯৩৯৭  </a:t>
              </a:r>
            </a:p>
            <a:p>
              <a:pPr algn="ctr"/>
              <a:r>
                <a:rPr lang="en-US" sz="14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14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মেইলঃ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>
                  <a:ln>
                    <a:solidFill>
                      <a:schemeClr val="tx1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mizan.birampur@gmail.com</a:t>
              </a:r>
              <a:endParaRPr lang="en-US" sz="9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90684" y="1979112"/>
            <a:ext cx="2759697" cy="3657600"/>
            <a:chOff x="4763776" y="1885950"/>
            <a:chExt cx="2759697" cy="3657600"/>
          </a:xfrm>
        </p:grpSpPr>
        <p:sp>
          <p:nvSpPr>
            <p:cNvPr id="15" name="Rectangle 14"/>
            <p:cNvSpPr/>
            <p:nvPr/>
          </p:nvSpPr>
          <p:spPr>
            <a:xfrm>
              <a:off x="4800600" y="1885950"/>
              <a:ext cx="2686050" cy="3657600"/>
            </a:xfrm>
            <a:prstGeom prst="rect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63776" y="3726947"/>
              <a:ext cx="275969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নবম </a:t>
              </a:r>
            </a:p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: তথ্য ও যোগাযোগ প্রযুক্তি</a:t>
              </a:r>
            </a:p>
            <a:p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প্রথম</a:t>
              </a:r>
              <a:endParaRPr lang="bn-BD" sz="20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পাঠ: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৮-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ডিজিটাল বাংলাদেশ</a:t>
              </a:r>
              <a:endParaRPr lang="bn-BD" sz="1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সময়: ৫০ মিনিট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911" y="2111502"/>
              <a:ext cx="947427" cy="1389893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3048" y="1567278"/>
            <a:ext cx="561583" cy="374244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10800000">
            <a:off x="4219231" y="2639505"/>
            <a:ext cx="561583" cy="374244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7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792" y="2967335"/>
            <a:ext cx="352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821" r="1921" b="2811"/>
          <a:stretch/>
        </p:blipFill>
        <p:spPr bwMode="auto">
          <a:xfrm>
            <a:off x="3158792" y="2328791"/>
            <a:ext cx="2921497" cy="238461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94408" y="2903456"/>
            <a:ext cx="4284185" cy="728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4592" y="2226249"/>
            <a:ext cx="1183815" cy="4458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7269" y="2579395"/>
            <a:ext cx="7569494" cy="169277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endParaRPr lang="en-US" sz="24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ডিজিটাল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বিনির্মাণে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6799" y="1616364"/>
            <a:ext cx="1597928" cy="465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3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11223" r="1785" b="3790"/>
          <a:stretch/>
        </p:blipFill>
        <p:spPr bwMode="auto">
          <a:xfrm>
            <a:off x="2799761" y="2356701"/>
            <a:ext cx="1715678" cy="209275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86" y="2356700"/>
            <a:ext cx="1889551" cy="209275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05796" y="4731232"/>
            <a:ext cx="8309965" cy="526516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রক্তক্ষয়ী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6002" y="1696063"/>
            <a:ext cx="2239168" cy="3464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898" y="1237674"/>
            <a:ext cx="7398327" cy="406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endParaRPr lang="en-US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(১৯৭১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২০২১) ৫০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র্তিতে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অঙ্গীকার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42" y="1772238"/>
            <a:ext cx="4418370" cy="2820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928" y="1990402"/>
            <a:ext cx="7694607" cy="353943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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ডিজিট শব্দের অর্থ হল সংখ্যা বা অংক 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ডিজিটাল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Digital Bangladesh)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স্বাস্থ্য,কর্মসংস্থানের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মোচনের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অঙ্গীকার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8832" y="3091769"/>
            <a:ext cx="4876801" cy="8249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0521 -0.346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680</Words>
  <Application>Microsoft Office PowerPoint</Application>
  <PresentationFormat>On-screen Show (4:3)</PresentationFormat>
  <Paragraphs>115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Mahi Kaishar</dc:creator>
  <cp:lastModifiedBy>Md Mahi Kaishar</cp:lastModifiedBy>
  <cp:revision>30</cp:revision>
  <dcterms:created xsi:type="dcterms:W3CDTF">2019-12-05T19:16:31Z</dcterms:created>
  <dcterms:modified xsi:type="dcterms:W3CDTF">2019-12-19T07:52:17Z</dcterms:modified>
</cp:coreProperties>
</file>