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5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1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8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2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1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3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4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6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13359-0905-4395-94BE-A82A2D56DB59}" type="datetimeFigureOut">
              <a:rPr lang="en-US" smtClean="0"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9F829-4732-435C-91BE-A2E1BC832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09933"/>
          </a:xfrm>
          <a:solidFill>
            <a:schemeClr val="accent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05469"/>
            <a:ext cx="12192000" cy="57525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46501" cy="57559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0364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54824" y="5571195"/>
            <a:ext cx="169422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মূলধন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13018" y="1399778"/>
            <a:ext cx="4585855" cy="39814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8178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5630" y="6662057"/>
            <a:ext cx="11966369" cy="195944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005" y="19796"/>
            <a:ext cx="11966369" cy="182086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5400000">
            <a:off x="-3304312" y="3328060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8650183" y="3328059"/>
            <a:ext cx="6858000" cy="201881"/>
          </a:xfrm>
          <a:prstGeom prst="rect">
            <a:avLst/>
          </a:prstGeom>
          <a:pattFill prst="ltUpDiag">
            <a:fgClr>
              <a:schemeClr val="accent4">
                <a:lumMod val="40000"/>
                <a:lumOff val="6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01" y="1799259"/>
            <a:ext cx="5800336" cy="3259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586068" y="5567275"/>
            <a:ext cx="1897860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4464" y="538233"/>
            <a:ext cx="4825348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979963" y="5634570"/>
            <a:ext cx="1905746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635" y="1520915"/>
            <a:ext cx="5591820" cy="3777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891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458" y="1520915"/>
            <a:ext cx="5796212" cy="3433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1814732" y="5223236"/>
            <a:ext cx="7354733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ব্যবসায়ের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2100" y="538233"/>
            <a:ext cx="4825348" cy="64633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5" y="1890108"/>
            <a:ext cx="3052901" cy="28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5"/>
          <a:stretch/>
        </p:blipFill>
        <p:spPr>
          <a:xfrm>
            <a:off x="3819888" y="1530762"/>
            <a:ext cx="5494334" cy="3802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5926118" y="5522190"/>
            <a:ext cx="239419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992087" y="5766307"/>
            <a:ext cx="4362204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লোকসান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ভোগকারী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hqdefault.jpg"/>
          <p:cNvPicPr>
            <a:picLocks noChangeAspect="1"/>
          </p:cNvPicPr>
          <p:nvPr/>
        </p:nvPicPr>
        <p:blipFill rotWithShape="1">
          <a:blip r:embed="rId2"/>
          <a:srcRect l="7090" r="6525"/>
          <a:stretch/>
        </p:blipFill>
        <p:spPr>
          <a:xfrm>
            <a:off x="3770414" y="1459310"/>
            <a:ext cx="4975766" cy="4319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487" y="1780309"/>
            <a:ext cx="5248896" cy="349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176641" y="5597577"/>
            <a:ext cx="5731826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ইচ্ছার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নির্ভরশীল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85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1444" r="923" b="-1444"/>
          <a:stretch/>
        </p:blipFill>
        <p:spPr>
          <a:xfrm>
            <a:off x="7995402" y="2442767"/>
            <a:ext cx="2672598" cy="25025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46675"/>
            <a:ext cx="2682746" cy="2613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nip Same Side Corner Rectangle 4"/>
          <p:cNvSpPr/>
          <p:nvPr/>
        </p:nvSpPr>
        <p:spPr>
          <a:xfrm>
            <a:off x="2773116" y="367476"/>
            <a:ext cx="6858000" cy="106680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সুবিধা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"/>
          <a:stretch/>
        </p:blipFill>
        <p:spPr>
          <a:xfrm>
            <a:off x="4848389" y="3519055"/>
            <a:ext cx="2707454" cy="25787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Down Arrow 15"/>
          <p:cNvSpPr/>
          <p:nvPr/>
        </p:nvSpPr>
        <p:spPr>
          <a:xfrm>
            <a:off x="5867401" y="1448134"/>
            <a:ext cx="286927" cy="198086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 rot="18376119">
            <a:off x="3641899" y="2244641"/>
            <a:ext cx="2151827" cy="279579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2897436">
            <a:off x="6519477" y="2159327"/>
            <a:ext cx="2072735" cy="29061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16019" y="6097801"/>
            <a:ext cx="2139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ঝুঁকি কম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443" y="5160057"/>
            <a:ext cx="214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মুনাফা বেশি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3089" y="480886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স্থানান্তর সহজ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28" grpId="0" animBg="1"/>
      <p:bldP spid="30" grpId="0" animBg="1"/>
      <p:bldP spid="4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ame Side Corner Rectangle 4"/>
          <p:cNvSpPr/>
          <p:nvPr/>
        </p:nvSpPr>
        <p:spPr>
          <a:xfrm>
            <a:off x="2389909" y="381001"/>
            <a:ext cx="7391400" cy="1071265"/>
          </a:xfrm>
          <a:prstGeom prst="snip2Same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অসুবিধা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3"/>
          <a:stretch/>
        </p:blipFill>
        <p:spPr>
          <a:xfrm>
            <a:off x="1600201" y="2710688"/>
            <a:ext cx="3047999" cy="2530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3733801"/>
            <a:ext cx="2994314" cy="2490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92" y="2940007"/>
            <a:ext cx="2896173" cy="24701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Down Arrow 9"/>
          <p:cNvSpPr/>
          <p:nvPr/>
        </p:nvSpPr>
        <p:spPr>
          <a:xfrm>
            <a:off x="5914159" y="1253556"/>
            <a:ext cx="342900" cy="2438400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250057">
            <a:off x="3434465" y="1896686"/>
            <a:ext cx="2260848" cy="377992"/>
          </a:xfrm>
          <a:prstGeom prst="lef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210192">
            <a:off x="6297853" y="2129086"/>
            <a:ext cx="2380390" cy="401049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2086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মুলধনের সল্পতা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1" y="6129332"/>
            <a:ext cx="2537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একক দায়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41276" y="5410199"/>
            <a:ext cx="24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আয়তনে ছোট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4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0057" y="395785"/>
            <a:ext cx="4176215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dirty="0" smtClean="0"/>
              <a:t>দলীয় কাজ 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2012" y="2060812"/>
            <a:ext cx="11150221" cy="107721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 ব্যবসায়ের বৈশিষ্ট্যগুলো বিশ্লেষণ করে </a:t>
            </a:r>
            <a:r>
              <a:rPr lang="bn-IN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উল্লেখিত 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সুবিধা ও 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অসুবিধাগুলো</a:t>
            </a:r>
            <a:r>
              <a:rPr lang="bn-IN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ছাড়া আরো কিছু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সুবিধা ও 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bn-IN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en-US" sz="3200" b="1" dirty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8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0" y="40942"/>
            <a:ext cx="12096466" cy="67488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</a:t>
            </a: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শাহ মোহাম্মদ লুৎফুল হায়দার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লুৎফুন্নেছা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বিদ্যানিকেতন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থানা –পাগলা, গফরগাও, ময়মনসিংহ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        ০১৭১৯৫২৭৯৮০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55017" y="2269520"/>
            <a:ext cx="1801504" cy="17878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03756" y="272954"/>
            <a:ext cx="2483893" cy="7506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পরিচিতি 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199797" y="1665027"/>
            <a:ext cx="27296" cy="4899546"/>
          </a:xfrm>
          <a:prstGeom prst="line">
            <a:avLst/>
          </a:prstGeom>
          <a:ln>
            <a:prstDash val="lgDashDotDot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568287" y="1357950"/>
            <a:ext cx="13648" cy="5206623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41242" y="1665027"/>
            <a:ext cx="0" cy="489954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84" y="1926888"/>
            <a:ext cx="1700895" cy="22364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147720" y="4694829"/>
            <a:ext cx="167867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7470" y="5254394"/>
            <a:ext cx="234741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3442" y="5759352"/>
            <a:ext cx="3398293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মালিকানার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63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IN" sz="8800" dirty="0" smtClean="0"/>
              <a:t>মূল্যায়ন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এর মালিক কতজন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bn-IN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তিনটি 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একমালিকানা ব্যবসায়ের দুইটি </a:t>
            </a:r>
            <a:r>
              <a:rPr lang="bn-BD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bn-IN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বল । </a:t>
            </a:r>
            <a:endParaRPr lang="bn-IN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838294" y="836563"/>
            <a:ext cx="3048000" cy="838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বা</a:t>
            </a:r>
            <a:r>
              <a:rPr lang="en-US" sz="21600" b="1" dirty="0" err="1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ড়ি</a:t>
            </a:r>
            <a:r>
              <a:rPr lang="bn-BD" sz="21600" b="1" dirty="0" smtClean="0">
                <a:solidFill>
                  <a:srgbClr val="002060"/>
                </a:solidFill>
                <a:latin typeface="NikoshBAN" pitchFamily="2" charset="0"/>
                <a:ea typeface="+mj-ea"/>
                <a:cs typeface="NikoshBAN" pitchFamily="2" charset="0"/>
              </a:rPr>
              <a:t>র কাজ</a:t>
            </a:r>
            <a: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2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95227" y="3026494"/>
            <a:ext cx="8360905" cy="13376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একমালিকানা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ব্যবসায়টি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ঝুঁকিপূর্ণ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অথচ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অসীম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দায়সম্পন্ন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n w="18000">
                  <a:noFill/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।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97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600" y="377596"/>
            <a:ext cx="4343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"/>
            <a:ext cx="12096466" cy="4203509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1009934" y="4408227"/>
            <a:ext cx="2988860" cy="614149"/>
          </a:xfrm>
          <a:prstGeom prst="upArrowCallou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rgbClr val="FF0000"/>
                </a:solidFill>
              </a:rPr>
              <a:t>উপরের চিত্রে কিসের দোকান  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7165076" y="4408227"/>
            <a:ext cx="2961564" cy="614149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i="1" dirty="0" smtClean="0">
                <a:solidFill>
                  <a:srgbClr val="002060"/>
                </a:solidFill>
              </a:rPr>
              <a:t>কাঁচামালের দোকান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070" y="5418161"/>
            <a:ext cx="5718412" cy="52322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এ ধরনের ব্যবসায় সাধারণত কতজন মালিক থাকে</a:t>
            </a:r>
            <a:r>
              <a:rPr lang="bn-IN" sz="2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43000" y="5377217"/>
            <a:ext cx="139207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7168" y="6168786"/>
            <a:ext cx="8775508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একজন দ্বারা পরিচালিত ব্যবসায়কে কী ধরনের ব্যবসায় বলা হয়?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0657"/>
            <a:ext cx="10515600" cy="1325563"/>
          </a:xfrm>
          <a:solidFill>
            <a:srgbClr val="00B05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/>
          </a:bodyPr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একমালিকানা ব্যবসায়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452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020" y="1802905"/>
            <a:ext cx="3765156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90956" y="3499301"/>
            <a:ext cx="7599407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একমালিকানা ব্যবসায়ের বৈশিষ্ট্যগুলো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3230" y="4136511"/>
            <a:ext cx="908258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সুবিধা ও অসুবিধাগুলো চিহ্নিত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0957" y="2747404"/>
            <a:ext cx="569018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Flowchart: Delay 11"/>
          <p:cNvSpPr/>
          <p:nvPr/>
        </p:nvSpPr>
        <p:spPr>
          <a:xfrm>
            <a:off x="1309296" y="2747405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Delay 12"/>
          <p:cNvSpPr/>
          <p:nvPr/>
        </p:nvSpPr>
        <p:spPr>
          <a:xfrm>
            <a:off x="1234465" y="3484402"/>
            <a:ext cx="51855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Delay 13"/>
          <p:cNvSpPr/>
          <p:nvPr/>
        </p:nvSpPr>
        <p:spPr>
          <a:xfrm>
            <a:off x="1247421" y="4184330"/>
            <a:ext cx="528684" cy="388956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1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989501" y="2209800"/>
            <a:ext cx="2590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honar Bangla" pitchFamily="34" charset="0"/>
                <a:cs typeface="Shonar Bangla" pitchFamily="34" charset="0"/>
              </a:rPr>
              <a:t>একমালিকানা</a:t>
            </a:r>
          </a:p>
          <a:p>
            <a:pPr algn="ctr"/>
            <a:r>
              <a:rPr lang="en-US" sz="3200" dirty="0" err="1">
                <a:latin typeface="Shonar Bangla" pitchFamily="34" charset="0"/>
                <a:cs typeface="Shonar Bangla" pitchFamily="34" charset="0"/>
              </a:rPr>
              <a:t>ব্যবসায়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0399" y="254977"/>
            <a:ext cx="2268415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সহজ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গঠন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60338" y="2286001"/>
            <a:ext cx="2154382" cy="1676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স্থায়িত্ব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একক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781800" y="76200"/>
            <a:ext cx="22098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স্বল্প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মূলধন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71800" y="4598775"/>
            <a:ext cx="2286000" cy="1655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দায়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অসীম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435019" y="2133600"/>
            <a:ext cx="2168238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ছোট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আয়তন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20570" y="4433321"/>
            <a:ext cx="2398568" cy="1797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ঝুঁকি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dirty="0" err="1">
                <a:latin typeface="Shonar Bangla" pitchFamily="34" charset="0"/>
                <a:cs typeface="Shonar Bangla" pitchFamily="34" charset="0"/>
              </a:rPr>
              <a:t>কম</a:t>
            </a:r>
            <a:endParaRPr lang="en-US" sz="2800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716902" y="520346"/>
            <a:ext cx="3087584" cy="9463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7134" y="4840386"/>
            <a:ext cx="5049775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" r="49604"/>
          <a:stretch/>
        </p:blipFill>
        <p:spPr>
          <a:xfrm flipH="1">
            <a:off x="4932635" y="1785138"/>
            <a:ext cx="2552358" cy="2526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6031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81" y="1562425"/>
            <a:ext cx="6262254" cy="3753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957944" y="5760976"/>
            <a:ext cx="2549236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56" y="1731818"/>
            <a:ext cx="6124718" cy="36001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454805" y="5593806"/>
            <a:ext cx="1769272" cy="584775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9888" y="538233"/>
            <a:ext cx="4825348" cy="64633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92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257</Words>
  <Application>Microsoft Office PowerPoint</Application>
  <PresentationFormat>Widescreen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Shonar Bangla</vt:lpstr>
      <vt:lpstr>Vrinda</vt:lpstr>
      <vt:lpstr>Wingdings</vt:lpstr>
      <vt:lpstr>Office Theme</vt:lpstr>
      <vt:lpstr>স্বাগতম </vt:lpstr>
      <vt:lpstr>PowerPoint Presentation</vt:lpstr>
      <vt:lpstr>PowerPoint Presentation</vt:lpstr>
      <vt:lpstr>একমালিকানা ব্যবসায়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PERSONAL</dc:creator>
  <cp:lastModifiedBy>PERSONAL</cp:lastModifiedBy>
  <cp:revision>46</cp:revision>
  <dcterms:created xsi:type="dcterms:W3CDTF">2019-12-20T04:31:05Z</dcterms:created>
  <dcterms:modified xsi:type="dcterms:W3CDTF">2019-12-21T01:39:12Z</dcterms:modified>
</cp:coreProperties>
</file>