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76" r:id="rId3"/>
    <p:sldId id="258" r:id="rId4"/>
    <p:sldId id="277" r:id="rId5"/>
    <p:sldId id="278" r:id="rId6"/>
    <p:sldId id="288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89" r:id="rId17"/>
    <p:sldId id="268" r:id="rId18"/>
    <p:sldId id="280" r:id="rId19"/>
    <p:sldId id="281" r:id="rId20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0FB9-6C2B-43D3-90D4-ACFFC923263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DA3-C096-40B1-AA57-88BABA96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41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6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8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8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3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E28645-2EA4-4C8E-B159-B69BB0D0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DFF0-5A79-4311-AF00-67555C256851}"/>
              </a:ext>
            </a:extLst>
          </p:cNvPr>
          <p:cNvSpPr txBox="1"/>
          <p:nvPr/>
        </p:nvSpPr>
        <p:spPr>
          <a:xfrm>
            <a:off x="1913208" y="1786597"/>
            <a:ext cx="620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7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endParaRPr lang="en-US" sz="66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6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351692" y="5210376"/>
            <a:ext cx="1084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প্রতারণার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ভাগই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697117-84C6-4042-ABC4-0DFDFFFE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" y="1216363"/>
            <a:ext cx="3217253" cy="389020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9CF4A0-83E2-4E71-A1CA-8A1F03F00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74" y="1216362"/>
            <a:ext cx="3217252" cy="3890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B21AE-87E3-474B-B09B-2A936948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71" y="1216364"/>
            <a:ext cx="3217252" cy="38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60" y="370110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230135" y="5841559"/>
            <a:ext cx="1096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মাছের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ছেলের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থালায়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9B6A65-4ED6-4AE4-8C30-CA25A7849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2" y="1322363"/>
            <a:ext cx="3359394" cy="426673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C5B0E-1BE9-4AA4-A2E1-2CBFA0A6E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56" y="1322363"/>
            <a:ext cx="3232931" cy="4266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F9C98-73F9-46DF-9C13-B13F300B5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53" y="1322363"/>
            <a:ext cx="3155918" cy="42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4" y="367013"/>
            <a:ext cx="10421257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শিক্ষাক্ষেত্রে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504373" y="5290658"/>
            <a:ext cx="1041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যথাসাধ্য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হলেও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ততখানি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7ABDAD-01EE-472C-AA88-16B62B1FD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9" y="1336431"/>
            <a:ext cx="3706781" cy="3643532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CEF3A5-F55D-4668-A66B-2308BDD47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40" y="1336430"/>
            <a:ext cx="3044924" cy="36435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5E5CD1-26E9-47F8-8531-7BE661E21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61" y="1336430"/>
            <a:ext cx="3269463" cy="36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3" y="570656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চলাফেরার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900421" y="5380892"/>
            <a:ext cx="962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মহিলাদেরকে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অনুষ্ঠানে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রাতের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চলাফেরার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নিষেধাজ্ঞা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B0CE46E-3C74-443E-B1EE-73593920F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14" y="1477107"/>
            <a:ext cx="3059170" cy="3812343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7BF27E-6B52-4055-A92E-B80504B0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6" y="1477108"/>
            <a:ext cx="3059170" cy="381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ED804D-2DBC-4EA6-B2E5-E3BC14D93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05" y="1477108"/>
            <a:ext cx="3059169" cy="38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250192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শ্রমমূল্য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70803" y="5738083"/>
            <a:ext cx="1088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পেশায়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নারীদেরকে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তুলনায়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পারিশ্রমিক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1D21E-0C39-46D9-858B-EC6FD77D2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4" y="1248501"/>
            <a:ext cx="3432514" cy="426602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76193A-4FF2-4A55-9EB4-47599C855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" y="1248503"/>
            <a:ext cx="3432514" cy="426602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A3B654-C71A-49EB-87DD-FDC310BE0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5" y="1248502"/>
            <a:ext cx="3432514" cy="42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361534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আচরণবিধিতে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42667" y="5758182"/>
            <a:ext cx="1094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আচরণবিধি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2CDB3D-6388-4097-8392-DA45E97E5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" y="1445455"/>
            <a:ext cx="4979596" cy="362946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B3B97-8402-45C0-898E-11B85AF84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1" y="1445455"/>
            <a:ext cx="4979596" cy="36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5" y="361534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চাকরিক্ষেত্রে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242667" y="4994382"/>
            <a:ext cx="1094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পুরুষরা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বেশী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অগ্রাধিকার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নিরুৎসাহিত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9B4FD8-23D3-4583-B7C3-E3A4133A0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" y="1321605"/>
            <a:ext cx="3443947" cy="350285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A72E43-D286-4652-A6FB-0DA943346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86" y="1364566"/>
            <a:ext cx="3443946" cy="3502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AC42B6-4DE7-45CE-ACC2-52D98FA62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6" y="1321605"/>
            <a:ext cx="3443947" cy="35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167310"/>
            <a:ext cx="10747977" cy="10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90"/>
            <a:ext cx="6105378" cy="30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5062453"/>
            <a:ext cx="10480429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নির্বাচিত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বৈশিষ্ট্যের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বদলে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উপস্থাপন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62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7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6" y="3274454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950" y="3274452"/>
            <a:ext cx="4621460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অষ্টম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 : ১০ ও ১১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3" y="1691958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90" y="184034"/>
            <a:ext cx="9718620" cy="65850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3D2332-2B00-4336-B5C3-EB8FD2421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1" y="1010292"/>
            <a:ext cx="3028950" cy="253476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8B040-6260-4EEB-96B6-326C218B9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7" y="1010292"/>
            <a:ext cx="3324222" cy="2534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9DB1F2-EC36-4083-9D0C-8EC8C24D1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31" y="3728592"/>
            <a:ext cx="2952750" cy="2777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8533B-EC9E-47D6-AE74-89F46AE5E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7" y="3728592"/>
            <a:ext cx="3324222" cy="2777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22E68-1462-4511-B053-D41BEC1380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9" y="3712807"/>
            <a:ext cx="3021770" cy="2777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C342C5-12B8-4B1A-94D1-6BF071C02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1010292"/>
            <a:ext cx="3021770" cy="25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1197636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3474131"/>
            <a:ext cx="10480427" cy="98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9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489165"/>
            <a:ext cx="10568354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323557" y="2619130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323557" y="321095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323557" y="3802772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31" y="1356107"/>
            <a:ext cx="10142806" cy="1012874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604907" y="3268228"/>
            <a:ext cx="1014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হাবিবুর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ওঠা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আরোপিত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নারী-পুরুষের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604907" y="4937668"/>
            <a:ext cx="10142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FAO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সংজ্ঞানুযায়ী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মহিলা-পুরুষ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নিয়ন্ত্রণের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শ্রমবিভাজন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আগ্রহ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আলোকপাত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E8A4A1-C795-4120-B4B2-B4095CDF6A18}"/>
              </a:ext>
            </a:extLst>
          </p:cNvPr>
          <p:cNvSpPr/>
          <p:nvPr/>
        </p:nvSpPr>
        <p:spPr>
          <a:xfrm>
            <a:off x="400931" y="2593072"/>
            <a:ext cx="301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হাবিবুর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580C7-4C7C-4ADD-822B-63EA57EC531E}"/>
              </a:ext>
            </a:extLst>
          </p:cNvPr>
          <p:cNvSpPr/>
          <p:nvPr/>
        </p:nvSpPr>
        <p:spPr>
          <a:xfrm>
            <a:off x="7002051" y="2556994"/>
            <a:ext cx="4336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Food And Organization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33BAE-7444-487F-8F2D-11429C47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13" y="440422"/>
            <a:ext cx="2124075" cy="215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9BF817-FA31-4591-8F8B-0EE064FF2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" y="440422"/>
            <a:ext cx="2118499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342" y="1392700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জন্মগত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সম্পত্তির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শিক্ষাক্ষেত্রে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চলাফেরার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শ্রমমূল্য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আচরণবিধিতে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চাকরিক্ষেত্রে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3" y="373974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ম.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হাবিবুর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রহমানের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জেন্ডারের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5" y="470337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জন্মগত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বৈষম্য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378673" y="5349547"/>
            <a:ext cx="10719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আনন্দচিত্তে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আগ্রহভরে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নানান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রঙিন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স্বপ্ন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বিষাদঘন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ভবিষ্য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দুর্ভাবনায়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5A86E25-21B3-4C59-868A-88AB4B800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25" y="1195754"/>
            <a:ext cx="3486479" cy="38448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640336-E4B7-484D-988A-81C94CCD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39" y="1195754"/>
            <a:ext cx="3089103" cy="1842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D639A-AFAE-49A4-8764-97A25CB98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8" y="1195754"/>
            <a:ext cx="3137795" cy="1842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46D8B-EA21-4A5E-B069-2B0F645EF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39" y="3156154"/>
            <a:ext cx="3089103" cy="1842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4B50B-089E-4FAF-B81D-2381443D7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8" y="3156154"/>
            <a:ext cx="3137795" cy="19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486</Words>
  <Application>Microsoft Office PowerPoint</Application>
  <PresentationFormat>Custom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</vt:lpstr>
      <vt:lpstr>আজকের পাঠ </vt:lpstr>
      <vt:lpstr>     এই পাঠ শেষে শিক্ষার্থীরা …</vt:lpstr>
      <vt:lpstr>জেন্ডার?</vt:lpstr>
      <vt:lpstr>PowerPoint Presentation</vt:lpstr>
      <vt:lpstr>একক কাজ </vt:lpstr>
      <vt:lpstr>জন্মগত বৈষম্য </vt:lpstr>
      <vt:lpstr>সম্পত্তির উত্তরাধিকারে বৈষম্য </vt:lpstr>
      <vt:lpstr>খাদ্য পরিবেশনে বৈষম্য </vt:lpstr>
      <vt:lpstr>শিক্ষাক্ষেত্রে বৈষম্য </vt:lpstr>
      <vt:lpstr>চলাফেরার বৈষম্য </vt:lpstr>
      <vt:lpstr>শ্রমমূল্য বৈষম্য </vt:lpstr>
      <vt:lpstr>সামাজিক আচরণবিধিতে বৈষম্য </vt:lpstr>
      <vt:lpstr>চাকরিক্ষেত্রে বৈষম্য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80</cp:revision>
  <dcterms:created xsi:type="dcterms:W3CDTF">2019-12-13T13:54:59Z</dcterms:created>
  <dcterms:modified xsi:type="dcterms:W3CDTF">2019-12-21T07:15:49Z</dcterms:modified>
</cp:coreProperties>
</file>