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67" r:id="rId9"/>
    <p:sldId id="261" r:id="rId10"/>
    <p:sldId id="262" r:id="rId11"/>
    <p:sldId id="263" r:id="rId12"/>
    <p:sldId id="264" r:id="rId13"/>
    <p:sldId id="268" r:id="rId14"/>
    <p:sldId id="282" r:id="rId15"/>
    <p:sldId id="280" r:id="rId16"/>
    <p:sldId id="281" r:id="rId17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8" autoAdjust="0"/>
    <p:restoredTop sz="93923" autoAdjust="0"/>
  </p:normalViewPr>
  <p:slideViewPr>
    <p:cSldViewPr snapToGrid="0">
      <p:cViewPr>
        <p:scale>
          <a:sx n="70" d="100"/>
          <a:sy n="70" d="100"/>
        </p:scale>
        <p:origin x="4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0FB9-6C2B-43D3-90D4-ACFFC923263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DA3-C096-40B1-AA57-88BABA96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D5600-246F-4925-A337-7F361C18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74E51-CB34-4806-877C-4A7AB5471257}"/>
              </a:ext>
            </a:extLst>
          </p:cNvPr>
          <p:cNvSpPr txBox="1"/>
          <p:nvPr/>
        </p:nvSpPr>
        <p:spPr>
          <a:xfrm>
            <a:off x="4742597" y="1982450"/>
            <a:ext cx="4107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24" y="33603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পশুচারণ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294042" y="5268178"/>
            <a:ext cx="10841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পশু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গৃহে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লালন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শাকসবজি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গৃহ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মনোনিবেশ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মালিকানা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বাধতে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62F10B-C930-473C-99EB-02A2D1356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9" y="854291"/>
            <a:ext cx="2902120" cy="2120617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269DE3-5477-4AE6-BFBE-F1616EBA7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9" y="3173977"/>
            <a:ext cx="2902120" cy="209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86EE0F-AA29-4948-B8A7-168685C15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7" y="854291"/>
            <a:ext cx="3100276" cy="2169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26D1DA-15A5-4F40-80A4-951EF651A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72" y="3173977"/>
            <a:ext cx="3026315" cy="2120617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A38F3497-C341-4150-8C80-95441E7D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4" y="3185757"/>
            <a:ext cx="3221942" cy="2094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9D150F-C243-4135-B2CD-5F8A1BD58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50" y="880706"/>
            <a:ext cx="3079737" cy="20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6" y="146345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230135" y="5657671"/>
            <a:ext cx="1096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জমিই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সম্পত্তি।সামাজিক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মর্যাদাও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পরিপূর্ণভাবে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মালিকানার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00259C-C70F-4B02-8A78-D2B043A77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" y="886266"/>
            <a:ext cx="3755707" cy="23028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BC619-7E52-4BC1-A233-BEEC84671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8" y="886265"/>
            <a:ext cx="3179596" cy="2294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3F6F1-658E-4922-9B13-C2C49624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55" y="886265"/>
            <a:ext cx="3151601" cy="23028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65C2AF-FB00-4112-B114-1EA1B7046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55" y="3429000"/>
            <a:ext cx="3166915" cy="21956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33FA10-F787-44A9-B52F-AE8C7A412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" y="3429000"/>
            <a:ext cx="3755707" cy="22286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2FF3B0-6AEE-4C17-8E9F-7025DD7DB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8" y="3429001"/>
            <a:ext cx="3179596" cy="21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7" y="24731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05404" y="5832598"/>
            <a:ext cx="1041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92E160-0FF1-4D3B-9548-807FA7AF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2" y="702236"/>
            <a:ext cx="3312614" cy="254009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E4037-DB7F-4612-BD70-CDF243195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1" y="3521439"/>
            <a:ext cx="3312614" cy="2190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3F632-5378-4063-8BDD-C14198BD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48" y="3521439"/>
            <a:ext cx="3191243" cy="2190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FF0AB5-049C-4AEA-8CFC-178ACD5D1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48" y="702236"/>
            <a:ext cx="3191243" cy="25400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AE6B29-34B6-4F03-922E-9D39C7A40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14" y="3521439"/>
            <a:ext cx="3556674" cy="2175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A5EC6F-5211-46CA-86F5-57D0EE929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13" y="702236"/>
            <a:ext cx="3556675" cy="25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167310"/>
            <a:ext cx="10747977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আদিম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90"/>
            <a:ext cx="6105378" cy="30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" y="1690691"/>
            <a:ext cx="10558463" cy="40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মালিকানা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ছিলনা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আদিম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পশুচারণ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পরিপূর্ণ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আদিম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পশুচারণ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অনিশ্চয়তা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আদিম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পশুচারণ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9F517E-A1D9-4480-B034-5A0B20054919}"/>
              </a:ext>
            </a:extLst>
          </p:cNvPr>
          <p:cNvSpPr/>
          <p:nvPr/>
        </p:nvSpPr>
        <p:spPr>
          <a:xfrm>
            <a:off x="635688" y="2271194"/>
            <a:ext cx="633554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D7CEEE-70FD-4C2A-92ED-2A9C3B14706A}"/>
              </a:ext>
            </a:extLst>
          </p:cNvPr>
          <p:cNvSpPr/>
          <p:nvPr/>
        </p:nvSpPr>
        <p:spPr>
          <a:xfrm>
            <a:off x="6335332" y="3437486"/>
            <a:ext cx="597730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57F20-6FDB-491D-83A5-3D1A28CDB3AC}"/>
              </a:ext>
            </a:extLst>
          </p:cNvPr>
          <p:cNvSpPr/>
          <p:nvPr/>
        </p:nvSpPr>
        <p:spPr>
          <a:xfrm>
            <a:off x="5167382" y="4581521"/>
            <a:ext cx="571500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062453"/>
            <a:ext cx="10480429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৩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E0D75-C555-440C-8614-E930BF14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34"/>
            <a:ext cx="3889611" cy="2538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B74B4-3E17-4D8C-AB92-32DB1686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9" y="3657598"/>
            <a:ext cx="3889611" cy="3200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7806E-65C9-406C-ACB5-1DC1DDB57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8"/>
            <a:ext cx="3889611" cy="320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1A58CB-D7CF-450A-8D81-3E80CFAD4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9" y="1009934"/>
            <a:ext cx="3889611" cy="25384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05DAF7-B5BD-4BF4-96EF-10C893510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6" y="3657600"/>
            <a:ext cx="3398293" cy="320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22E191-49EB-4AC2-A1AD-F097A49CD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6" y="1009935"/>
            <a:ext cx="3398293" cy="25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3474131"/>
            <a:ext cx="10480427" cy="98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বিবর্তনের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489165"/>
            <a:ext cx="10568354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787791" y="2489165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787791" y="3145968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787791" y="3814300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06" y="925332"/>
            <a:ext cx="1828800" cy="1012874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203977" y="2368705"/>
            <a:ext cx="1122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এল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হবহাউজ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বোঝায়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স্বীকৃত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মোটামুটি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নিরঙ্কুশ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203977" y="3506041"/>
            <a:ext cx="11120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মরিস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এন্ডারসন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ব্যাক্তিদের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পরিত্যাগের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একচেটিয়া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অধিকারসহ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8A4A1-C795-4120-B4B2-B4095CDF6A18}"/>
              </a:ext>
            </a:extLst>
          </p:cNvPr>
          <p:cNvSpPr/>
          <p:nvPr/>
        </p:nvSpPr>
        <p:spPr>
          <a:xfrm>
            <a:off x="8001005" y="1905506"/>
            <a:ext cx="242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এল,টি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হবহাউজ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53CFD-ECBB-4054-B9D8-7572D162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54" y="243883"/>
            <a:ext cx="1828800" cy="1698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E752F-8373-4C36-B056-1C975329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22" y="267287"/>
            <a:ext cx="1828800" cy="1674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BB4D2F-F78B-4DD4-980A-83715440BBBC}"/>
              </a:ext>
            </a:extLst>
          </p:cNvPr>
          <p:cNvSpPr txBox="1"/>
          <p:nvPr/>
        </p:nvSpPr>
        <p:spPr>
          <a:xfrm>
            <a:off x="2950696" y="1938206"/>
            <a:ext cx="281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DEE3EE-F929-49C2-8A97-73EA1091B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64" y="267287"/>
            <a:ext cx="1828800" cy="1698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146363-283C-4014-A522-4CA144B5606D}"/>
              </a:ext>
            </a:extLst>
          </p:cNvPr>
          <p:cNvSpPr txBox="1"/>
          <p:nvPr/>
        </p:nvSpPr>
        <p:spPr>
          <a:xfrm>
            <a:off x="5426616" y="1938207"/>
            <a:ext cx="281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্সব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র্গ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5D335-9F49-4098-B40D-7D4B03C71B3F}"/>
              </a:ext>
            </a:extLst>
          </p:cNvPr>
          <p:cNvSpPr txBox="1"/>
          <p:nvPr/>
        </p:nvSpPr>
        <p:spPr>
          <a:xfrm>
            <a:off x="203977" y="5046453"/>
            <a:ext cx="1110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্সবার্গ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মতানুসারে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ৃহীত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”</a:t>
            </a:r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1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05" y="2001129"/>
            <a:ext cx="10132190" cy="40901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আদিম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পশুচারণ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হবহাউজ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37" y="114122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আদিম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355209" y="5187334"/>
            <a:ext cx="10719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ছিলনা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ফলমূল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পশু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E8C71C-DA0A-4B8A-8D6A-711C68AB1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52" y="958236"/>
            <a:ext cx="3221941" cy="2210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30DE8-0E8D-477F-A063-5EBCD3256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29" y="958236"/>
            <a:ext cx="3221942" cy="4229098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07C19A7-A8BD-40F3-803A-0F8C688CE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52" y="3291841"/>
            <a:ext cx="3221942" cy="1895494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928A04-F7E9-41DB-97F4-45480D96F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7" y="3291840"/>
            <a:ext cx="3221942" cy="1895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5D368D-5FAF-4E3B-BB28-8B7765985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6" y="958236"/>
            <a:ext cx="3221942" cy="22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554</Words>
  <Application>Microsoft Office PowerPoint</Application>
  <PresentationFormat>Custom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সম্পত্তি?</vt:lpstr>
      <vt:lpstr>PowerPoint Presentation</vt:lpstr>
      <vt:lpstr>একক কাজ </vt:lpstr>
      <vt:lpstr>আদিম সমাজের সম্পত্তি </vt:lpstr>
      <vt:lpstr>পশুচারণ সমাজে সম্পত্তি </vt:lpstr>
      <vt:lpstr>কৃষি সমাজে সম্পত্তি </vt:lpstr>
      <vt:lpstr>শিল্প সমাজে সম্পত্তি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91</cp:revision>
  <dcterms:created xsi:type="dcterms:W3CDTF">2019-12-13T13:54:59Z</dcterms:created>
  <dcterms:modified xsi:type="dcterms:W3CDTF">2019-12-21T17:14:56Z</dcterms:modified>
</cp:coreProperties>
</file>