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2" r:id="rId3"/>
    <p:sldId id="308" r:id="rId4"/>
    <p:sldId id="306" r:id="rId5"/>
    <p:sldId id="258" r:id="rId6"/>
    <p:sldId id="257" r:id="rId7"/>
    <p:sldId id="291" r:id="rId8"/>
    <p:sldId id="292" r:id="rId9"/>
    <p:sldId id="294" r:id="rId10"/>
    <p:sldId id="293" r:id="rId11"/>
    <p:sldId id="295" r:id="rId12"/>
    <p:sldId id="296" r:id="rId13"/>
    <p:sldId id="297" r:id="rId14"/>
    <p:sldId id="298" r:id="rId15"/>
    <p:sldId id="267" r:id="rId16"/>
    <p:sldId id="299" r:id="rId17"/>
    <p:sldId id="269" r:id="rId18"/>
    <p:sldId id="270" r:id="rId19"/>
    <p:sldId id="303" r:id="rId20"/>
    <p:sldId id="273" r:id="rId21"/>
    <p:sldId id="272" r:id="rId22"/>
    <p:sldId id="300" r:id="rId23"/>
    <p:sldId id="304" r:id="rId24"/>
    <p:sldId id="305" r:id="rId25"/>
    <p:sldId id="307" r:id="rId2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0"/>
    <a:srgbClr val="96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 snapToGrid="0">
      <p:cViewPr>
        <p:scale>
          <a:sx n="64" d="100"/>
          <a:sy n="64" d="100"/>
        </p:scale>
        <p:origin x="-360" y="3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B9B4-0FF8-426A-BB5E-593AC03F92E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CD7-2D74-4E74-A421-FE3D97A62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2DCD7-2D74-4E74-A421-FE3D97A62E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A25A1-3F3C-4A4B-8A02-D45641DDC4F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57A7-128B-4BD0-BEAB-B6A051EE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ipulendranath1971@gmai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78" y="1194775"/>
            <a:ext cx="7500079" cy="5407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9548" y="273491"/>
            <a:ext cx="13236314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শু-স্বাগতম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6892" y="2907148"/>
            <a:ext cx="5096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2" y="1194775"/>
            <a:ext cx="714062" cy="1049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578"/>
          <a:stretch/>
        </p:blipFill>
        <p:spPr>
          <a:xfrm>
            <a:off x="689548" y="1194775"/>
            <a:ext cx="6595672" cy="564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85218" y="1214204"/>
            <a:ext cx="6640642" cy="5621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9548" y="6835515"/>
            <a:ext cx="13236314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সোনামণিরা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31" y="279415"/>
            <a:ext cx="1356503" cy="763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6884" y="309692"/>
            <a:ext cx="1379095" cy="77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4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48 -0.00906 L -0.25 -3.5802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4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37 -0.0054 L 0.25 -9.87654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82" y="2473377"/>
            <a:ext cx="4533570" cy="427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9369" y="1404130"/>
            <a:ext cx="12501797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369" y="7090347"/>
            <a:ext cx="12501797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স্বাধীনতা-সংগ্রামের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8" y="172728"/>
            <a:ext cx="1864261" cy="1049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5371" y="152382"/>
            <a:ext cx="1911590" cy="1069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6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8" b="20236"/>
          <a:stretch/>
        </p:blipFill>
        <p:spPr>
          <a:xfrm>
            <a:off x="359764" y="1454047"/>
            <a:ext cx="13925862" cy="5919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9764" y="618099"/>
            <a:ext cx="13925862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।”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64" y="7373086"/>
            <a:ext cx="13955842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হুকুম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6" y="618099"/>
            <a:ext cx="1159512" cy="65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29344" y="614944"/>
            <a:ext cx="1166335" cy="65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8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86" y="119919"/>
            <a:ext cx="14300622" cy="794063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3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endParaRPr lang="en-US" sz="13800" dirty="0" smtClean="0">
              <a:latin typeface="NikoshBAN" pitchFamily="2" charset="0"/>
              <a:cs typeface="NikoshBAN" pitchFamily="2" charset="0"/>
            </a:endParaRPr>
          </a:p>
          <a:p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1" y="523955"/>
            <a:ext cx="2450942" cy="1379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56408" y="523955"/>
            <a:ext cx="2584328" cy="1454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9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21798"/>
          <a:stretch/>
        </p:blipFill>
        <p:spPr>
          <a:xfrm>
            <a:off x="419725" y="1297530"/>
            <a:ext cx="13850912" cy="538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9726" y="6820523"/>
            <a:ext cx="13850912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খবর পেলেন পাকিস্থানি বাহিনী কুমিল্লার আখাউড়া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রেললাইন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এগিয়ে আসছে। চাইছে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বাড়িয়া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 করতে।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26" y="284065"/>
            <a:ext cx="13850911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8" y="340822"/>
            <a:ext cx="1409886" cy="79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41635" y="360146"/>
            <a:ext cx="1349115" cy="75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3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70" y="329783"/>
            <a:ext cx="14300617" cy="758669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3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১৭ই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pPr algn="ctr"/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2" y="809517"/>
            <a:ext cx="3088539" cy="1738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2820" y="778928"/>
            <a:ext cx="3142886" cy="1768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449705" y="1397678"/>
            <a:ext cx="13820931" cy="570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704" y="7343973"/>
            <a:ext cx="13820931" cy="7017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থেকেই পাকিস্থানি বাহিনী মুক্তিযোদ্ধাদের ওপর গোলাবর্ষণ শুরু করল ।</a:t>
            </a:r>
            <a:endParaRPr lang="en-US" sz="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705" y="374754"/>
            <a:ext cx="13820931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8" y="362692"/>
            <a:ext cx="1409886" cy="79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13633" y="401340"/>
            <a:ext cx="1349115" cy="75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4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93" y="6789943"/>
            <a:ext cx="13888952" cy="12618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 ভাবতে লাগলেন। এতো কম শক্তি নিয়ে ওদের মোকাবেলা করা যাবে না। খবর পাঠালেন জরুরি সেনা সহায়তার জন্য।</a:t>
            </a:r>
            <a:endParaRPr lang="en-US" sz="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 b="21994"/>
          <a:stretch/>
        </p:blipFill>
        <p:spPr>
          <a:xfrm>
            <a:off x="366692" y="1476470"/>
            <a:ext cx="13888953" cy="513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6693" y="524655"/>
            <a:ext cx="1388895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0" y="539180"/>
            <a:ext cx="1409886" cy="79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78523" y="539180"/>
            <a:ext cx="1341221" cy="75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1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b="21354"/>
          <a:stretch/>
        </p:blipFill>
        <p:spPr>
          <a:xfrm>
            <a:off x="539647" y="1707943"/>
            <a:ext cx="13491146" cy="518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9686" y="7034023"/>
            <a:ext cx="13551107" cy="10033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বাড়তি সেনা এলোনা। এমনকি </a:t>
            </a:r>
            <a:r>
              <a:rPr lang="bn-IN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ধরে নিয়মিত খাবারও বন্ধ। চিন্তায় অস্থির </a:t>
            </a:r>
            <a:r>
              <a:rPr lang="bn-IN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bn-IN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তিনি। সকলে মিলে আত্মরক্ষা করলেন পরিখার মধ্যে।  </a:t>
            </a:r>
            <a:endParaRPr lang="en-US" sz="2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41" y="674181"/>
            <a:ext cx="1349114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" y="685211"/>
            <a:ext cx="1409886" cy="79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3552" y="674181"/>
            <a:ext cx="1341221" cy="75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7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r="937" b="21783"/>
          <a:stretch/>
        </p:blipFill>
        <p:spPr>
          <a:xfrm>
            <a:off x="584618" y="1723869"/>
            <a:ext cx="13476158" cy="5171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7867" y="705143"/>
            <a:ext cx="13476159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66" y="6992748"/>
            <a:ext cx="13502909" cy="10772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দরুইনে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পৌঁছালেন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ঘাঁটি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গোলাবর্ষণও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9" y="705143"/>
            <a:ext cx="1409886" cy="79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5781" y="681628"/>
            <a:ext cx="1341221" cy="754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9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1" t="12958" r="33129" b="60713"/>
          <a:stretch/>
        </p:blipFill>
        <p:spPr>
          <a:xfrm>
            <a:off x="12572895" y="1795822"/>
            <a:ext cx="1588515" cy="2095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473" y="1795822"/>
            <a:ext cx="12157022" cy="20959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বইয়ের ৪২ পৃষ্ঠা বের </a:t>
            </a:r>
            <a:r>
              <a:rPr lang="bn-IN" sz="4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4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মনযোগ দিয়ে তোমাদের পাঠ্য বইয়ের 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কটা </a:t>
            </a:r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 </a:t>
            </a:r>
            <a:r>
              <a:rPr lang="en-US" sz="43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bn-IN" sz="4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রাখবে।</a:t>
            </a:r>
            <a:endParaRPr lang="en-US" sz="4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92" y="6547216"/>
            <a:ext cx="13953474" cy="7725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 সবাই </a:t>
            </a:r>
            <a:r>
              <a:rPr lang="bn-IN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সমস্যা হলে হাত </a:t>
            </a:r>
            <a:r>
              <a:rPr lang="bn-IN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তুলবে</a:t>
            </a:r>
            <a:r>
              <a:rPr lang="en-US" sz="4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1605" y="653710"/>
            <a:ext cx="4227227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6" y="123485"/>
            <a:ext cx="2309052" cy="1299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5172" y="123485"/>
            <a:ext cx="2433135" cy="136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21507" y="5161475"/>
            <a:ext cx="3028014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89" y="3875011"/>
            <a:ext cx="5810489" cy="38656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বিপুলেন্দ্র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চক্রবর্ত্তী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bipulendranath1971@gmai.com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০১৭১৫৩০৯৪৮১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74" y="604732"/>
            <a:ext cx="2728596" cy="29241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99677" y="501557"/>
            <a:ext cx="2655771" cy="923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209912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10021" y="300164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8724826" y="3875011"/>
            <a:ext cx="5597397" cy="38041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 </a:t>
            </a: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একাই একটি দুর্গ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এপ্রিল ১৯৭১------হলো বন্ধ।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5940" r="29790" b="10476"/>
          <a:stretch/>
        </p:blipFill>
        <p:spPr>
          <a:xfrm>
            <a:off x="9509306" y="604732"/>
            <a:ext cx="2323663" cy="29241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Sun 3"/>
          <p:cNvSpPr/>
          <p:nvPr/>
        </p:nvSpPr>
        <p:spPr>
          <a:xfrm>
            <a:off x="6584160" y="1744661"/>
            <a:ext cx="1694439" cy="1688489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6756058" y="4480420"/>
            <a:ext cx="1350642" cy="2593300"/>
          </a:xfrm>
          <a:prstGeom prst="quadArrow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 animBg="1"/>
      <p:bldP spid="4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21" y="3847374"/>
            <a:ext cx="2097113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13" y="6142698"/>
            <a:ext cx="192473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6667" y="3847374"/>
            <a:ext cx="1205208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738" y="6142697"/>
            <a:ext cx="1313137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6186" y="3847374"/>
            <a:ext cx="629587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334" y="6104833"/>
            <a:ext cx="557635" cy="849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3269" y="3809903"/>
            <a:ext cx="935387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269" y="6081142"/>
            <a:ext cx="746510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70" y="3816596"/>
            <a:ext cx="1650414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থ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7772" y="6111920"/>
            <a:ext cx="1424074" cy="8494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08992" y="3779126"/>
            <a:ext cx="1798820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+ 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6095" y="6081142"/>
            <a:ext cx="1744854" cy="7879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 + 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3899" y="3840681"/>
            <a:ext cx="109728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2496" y="6123806"/>
            <a:ext cx="2257519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84682" y="3840680"/>
            <a:ext cx="122619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18728" y="6111265"/>
            <a:ext cx="1178228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962" y="4768867"/>
            <a:ext cx="6774054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তিন ভাগ জল আর এক ভাগ স্থল।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913" y="7064458"/>
            <a:ext cx="4030856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স্তন্যপায়ী প্রানি।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734" y="4782859"/>
            <a:ext cx="5453422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মনীষীদের বাণী মান্য করা উচিত।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19751" y="7064457"/>
            <a:ext cx="64008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যক্ষা হলে রক্ষা নাই এ কথার ভিত্তি নাই।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5721" y="1413422"/>
            <a:ext cx="13731741" cy="12187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হতে যুক্ত বর্ণ চিহ্নিত কর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 বিভাজন করে একটি করে শব্দ এবং সেই শব্দ দিয়ে একটি বাক্য তৈরি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11846" y="422294"/>
            <a:ext cx="3897442" cy="8494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5198" y="2812875"/>
            <a:ext cx="2211048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20049" y="2812874"/>
            <a:ext cx="2468886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7241397" y="2815513"/>
            <a:ext cx="230471" cy="4975298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6" y="147701"/>
            <a:ext cx="1997054" cy="112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30008" y="142182"/>
            <a:ext cx="1880867" cy="1058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8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324911" y="1802072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13555" y="1684669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02199" y="1750212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64236" y="1786093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70868" y="1750212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2905" y="1750212"/>
            <a:ext cx="2068643" cy="809470"/>
          </a:xfrm>
          <a:prstGeom prst="ellipse">
            <a:avLst/>
          </a:prstGeom>
          <a:solidFill>
            <a:srgbClr val="96F1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2905" y="795949"/>
            <a:ext cx="14160649" cy="664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 শব্দ গুলো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 বসিয়ে বাক্য তৈরি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0381" r="8495" b="11760"/>
          <a:stretch/>
        </p:blipFill>
        <p:spPr>
          <a:xfrm>
            <a:off x="232905" y="1477996"/>
            <a:ext cx="14160649" cy="65103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13555" y="1707695"/>
            <a:ext cx="1848847" cy="664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নির্বিঘ্নে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7621" y="1709125"/>
            <a:ext cx="1897944" cy="664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9980" y="1676918"/>
            <a:ext cx="1879762" cy="7263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9867" y="1709126"/>
            <a:ext cx="1918741" cy="664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2199" y="1694139"/>
            <a:ext cx="1928064" cy="7263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931" y="1676918"/>
            <a:ext cx="1984611" cy="6647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অকুতোভয়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9494" y="0"/>
            <a:ext cx="3492709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2513" y="2880298"/>
            <a:ext cx="3664796" cy="206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6" y="2413"/>
            <a:ext cx="1409835" cy="79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53596" y="-20458"/>
            <a:ext cx="1446146" cy="813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7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389E-7 2.59259E-6 L -0.44933 0.16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2" y="8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0988E-6 L -0.0267 0.26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" y="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44792 0.34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278E-6 -1.97531E-6 L -0.09842 0.444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6" y="22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528E-6 0 L -0.0867 0.537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-4.5679E-6 L 0.27333 0.6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1" y="315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18" y="639784"/>
            <a:ext cx="3956237" cy="3886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9762" y="5034222"/>
            <a:ext cx="13790951" cy="21236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আত্মদানের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কোনদিন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ভুলবোনা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অকুতোভয়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খেতাবে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2" y="194026"/>
            <a:ext cx="2309052" cy="1299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5172" y="324381"/>
            <a:ext cx="2433135" cy="136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0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201" y="689386"/>
            <a:ext cx="2683239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9" y="513874"/>
            <a:ext cx="2264082" cy="1274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7177" y="513874"/>
            <a:ext cx="2233533" cy="1257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9060" y="1977940"/>
            <a:ext cx="13581650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18" y="3222887"/>
            <a:ext cx="7346314" cy="40318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অধিনায়ক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৭ই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গোলাবর্ষণ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১৭ই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9981" y="3222886"/>
            <a:ext cx="6730595" cy="40318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পাকিস্থানি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দরুইন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সিপাহী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কুমিল্লার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আখাউড়া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রেললাইন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১৭ই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98" y="2063804"/>
            <a:ext cx="3020851" cy="2967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3086" y="1790835"/>
            <a:ext cx="10235284" cy="18835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5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আগামি দিন মোস্তফা কামাল সম্পর্কে আরোও নতুন কিছু জানবো ।</a:t>
            </a:r>
            <a:endParaRPr lang="en-US" sz="5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86" y="3939623"/>
            <a:ext cx="10235284" cy="17420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5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ততক্ষন পর্যন্ত সবাই ভালো </a:t>
            </a:r>
            <a:r>
              <a:rPr lang="bn-IN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আশা </a:t>
            </a:r>
            <a:r>
              <a:rPr lang="bn-IN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6048403"/>
            <a:ext cx="7821864" cy="10033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5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এখানেই </a:t>
            </a:r>
            <a:r>
              <a:rPr lang="bn-IN" sz="5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5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" y="176995"/>
            <a:ext cx="2369014" cy="1333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7176" y="286100"/>
            <a:ext cx="2384730" cy="1342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39456" y="541733"/>
            <a:ext cx="3522689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4" y="1091692"/>
            <a:ext cx="8424473" cy="5147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7" y="253251"/>
            <a:ext cx="2369014" cy="1333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37097" y="253251"/>
            <a:ext cx="2233533" cy="1257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63121" y="6460761"/>
            <a:ext cx="924892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রক্তিম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0589" r="10447" b="13390"/>
          <a:stretch/>
        </p:blipFill>
        <p:spPr>
          <a:xfrm>
            <a:off x="2997149" y="2188460"/>
            <a:ext cx="8425358" cy="4415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6" y="420199"/>
            <a:ext cx="2488935" cy="1400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97257" y="495628"/>
            <a:ext cx="2398425" cy="1349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12628" y="819642"/>
            <a:ext cx="733524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404" y="6880485"/>
            <a:ext cx="13386783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1450" y="565700"/>
            <a:ext cx="3372787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443396"/>
            <a:ext cx="4139530" cy="433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4851" y="2443396"/>
            <a:ext cx="9833549" cy="43396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209912"/>
            <a:ext cx="2158584" cy="1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7115" y="300163"/>
            <a:ext cx="2112202" cy="1188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9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76537" y="651744"/>
            <a:ext cx="3927423" cy="9264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3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052" y="3177915"/>
            <a:ext cx="13116394" cy="37856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0" y="494723"/>
            <a:ext cx="3088539" cy="1738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7929" y="591604"/>
            <a:ext cx="3142886" cy="1768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1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" y="300460"/>
            <a:ext cx="2608853" cy="1468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24142" y="450204"/>
            <a:ext cx="2611464" cy="1469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68052" y="863267"/>
            <a:ext cx="8514414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8610" y="5848077"/>
            <a:ext cx="9201558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https://youtu.be/Uu967gl03MU</a:t>
            </a:r>
          </a:p>
        </p:txBody>
      </p:sp>
    </p:spTree>
    <p:extLst>
      <p:ext uri="{BB962C8B-B14F-4D97-AF65-F5344CB8AC3E}">
        <p14:creationId xmlns:p14="http://schemas.microsoft.com/office/powerpoint/2010/main" val="23954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69" y="152856"/>
            <a:ext cx="14270639" cy="798680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19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3" y="569191"/>
            <a:ext cx="2473943" cy="139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27437" y="569191"/>
            <a:ext cx="2563317" cy="144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19752"/>
          <a:stretch/>
        </p:blipFill>
        <p:spPr>
          <a:xfrm>
            <a:off x="434715" y="1409075"/>
            <a:ext cx="13730989" cy="5636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4715" y="399016"/>
            <a:ext cx="1373099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716" y="7249417"/>
            <a:ext cx="13730989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ব্রাহ্মণবাড়িয়ার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0" y="377262"/>
            <a:ext cx="1444325" cy="812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3116" y="369571"/>
            <a:ext cx="1427695" cy="79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9812" r="7399" b="19189"/>
          <a:stretch/>
        </p:blipFill>
        <p:spPr>
          <a:xfrm>
            <a:off x="539647" y="1494846"/>
            <a:ext cx="6640642" cy="510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799" b="11821"/>
          <a:stretch/>
        </p:blipFill>
        <p:spPr>
          <a:xfrm>
            <a:off x="7180289" y="1494846"/>
            <a:ext cx="6548226" cy="510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646" y="576190"/>
            <a:ext cx="13188868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46" y="6931276"/>
            <a:ext cx="13188868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ঠেকানোর জন্য মুক্তিযোদ্ধারা অবস্থান নিয়েছে দরুইন গ্রামে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4" y="608770"/>
            <a:ext cx="1199783" cy="675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7307" y="603813"/>
            <a:ext cx="1166335" cy="652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8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733</Words>
  <Application>Microsoft Office PowerPoint</Application>
  <PresentationFormat>Custom</PresentationFormat>
  <Paragraphs>116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EXCEL</cp:lastModifiedBy>
  <cp:revision>125</cp:revision>
  <dcterms:created xsi:type="dcterms:W3CDTF">2017-04-21T13:30:29Z</dcterms:created>
  <dcterms:modified xsi:type="dcterms:W3CDTF">2019-12-21T14:54:28Z</dcterms:modified>
</cp:coreProperties>
</file>