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76" r:id="rId12"/>
    <p:sldId id="267" r:id="rId13"/>
    <p:sldId id="270" r:id="rId14"/>
    <p:sldId id="269" r:id="rId15"/>
    <p:sldId id="266" r:id="rId16"/>
    <p:sldId id="268" r:id="rId17"/>
    <p:sldId id="272" r:id="rId18"/>
    <p:sldId id="26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9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8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4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0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3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8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3FA523-4F47-4E40-B96D-9868ECB5BF61}" type="datetimeFigureOut">
              <a:rPr lang="en-US" smtClean="0"/>
              <a:t>21-Dec-19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5910DF-BD86-4178-8DD0-B96DEF74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FAFC7-DD9F-49B1-B760-A143EEF25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82A81E-8947-4CBB-ACBC-3193EE1A181C}"/>
              </a:ext>
            </a:extLst>
          </p:cNvPr>
          <p:cNvSpPr txBox="1"/>
          <p:nvPr/>
        </p:nvSpPr>
        <p:spPr>
          <a:xfrm flipH="1">
            <a:off x="172327" y="168813"/>
            <a:ext cx="6214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013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4DBCF-5424-4282-9558-0DC6A2246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4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4CB7D-C7F2-406A-A441-676114C9A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2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6B4E8-E36C-4508-B567-02334182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2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A79AA-9390-457E-8DFD-416753F9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2F0BE-F04C-4593-AB8B-D5B5FE08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5A74E-305E-4050-8505-F1770416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EE42E-C3B5-41B3-ABFB-C623A1EB7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10359-10EA-4E71-8AE2-401BBAD0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30F23-9C48-4088-B705-4E106870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190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AED33-59CD-4A81-AA74-E0D63DD7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8601C-5E8C-4D8F-9480-3B3AFF48E878}"/>
              </a:ext>
            </a:extLst>
          </p:cNvPr>
          <p:cNvSpPr txBox="1"/>
          <p:nvPr/>
        </p:nvSpPr>
        <p:spPr>
          <a:xfrm flipH="1">
            <a:off x="608427" y="492369"/>
            <a:ext cx="6819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708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25C7-2740-47F8-AAF8-731F2B9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C390-A295-4A17-B39C-7468964DF3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Md. Hossain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</a:rPr>
              <a:t>Akanda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Assistant Teacher</a:t>
            </a:r>
          </a:p>
          <a:p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</a:rPr>
              <a:t>Jobaida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 High School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DEFD-9F44-42AB-86C1-68B01F749D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Class     : Seven </a:t>
            </a:r>
          </a:p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Subject : English 2</a:t>
            </a:r>
            <a:r>
              <a:rPr lang="en-US" sz="3500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 Paper</a:t>
            </a:r>
          </a:p>
          <a:p>
            <a:r>
              <a:rPr lang="en-US" sz="3500" dirty="0">
                <a:solidFill>
                  <a:schemeClr val="accent2">
                    <a:lumMod val="75000"/>
                  </a:schemeClr>
                </a:solidFill>
              </a:rPr>
              <a:t>Title       :Parts of Speech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AE709-E01A-4664-B96D-28EA30A34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83" y="2173312"/>
            <a:ext cx="13906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C505-8DD6-4924-A523-99513AC9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2767F-875B-4921-B33E-85AEE682D991}"/>
              </a:ext>
            </a:extLst>
          </p:cNvPr>
          <p:cNvSpPr txBox="1"/>
          <p:nvPr/>
        </p:nvSpPr>
        <p:spPr>
          <a:xfrm>
            <a:off x="1758462" y="2982351"/>
            <a:ext cx="8675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By the end of the lesson ss will be able to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>
                <a:solidFill>
                  <a:srgbClr val="00B050"/>
                </a:solidFill>
              </a:rPr>
              <a:t>Speak about Parts of Speech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Differentiate different types of Parts of Speech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Give examples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4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7C95-E776-4C53-ACFB-024A6E4B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Look at 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42063-D73D-4E74-8239-E6A4259E9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997612"/>
            <a:ext cx="9606831" cy="51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24965-80D2-4720-85E7-777432B6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68792-E927-4BA4-9AAE-D78B3CBF2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151"/>
            <a:ext cx="12192000" cy="7258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E27CA6-A57A-4129-9DEF-F6880ACFE819}"/>
              </a:ext>
            </a:extLst>
          </p:cNvPr>
          <p:cNvSpPr txBox="1"/>
          <p:nvPr/>
        </p:nvSpPr>
        <p:spPr>
          <a:xfrm>
            <a:off x="5753686" y="126609"/>
            <a:ext cx="5345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Today’s Topic</a:t>
            </a:r>
          </a:p>
        </p:txBody>
      </p:sp>
    </p:spTree>
    <p:extLst>
      <p:ext uri="{BB962C8B-B14F-4D97-AF65-F5344CB8AC3E}">
        <p14:creationId xmlns:p14="http://schemas.microsoft.com/office/powerpoint/2010/main" val="244832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9CD54-8681-4024-AD9C-6A31C269A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42543-44B1-47F7-8083-0B35EEDBC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8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140BB-2252-4E0A-912C-81CC7773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" y="0"/>
            <a:ext cx="12018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8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58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PowerPoint Presentation</vt:lpstr>
      <vt:lpstr>Identity</vt:lpstr>
      <vt:lpstr>Learning Outcome</vt:lpstr>
      <vt:lpstr>Look at the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nafia7623@gmail.com</dc:creator>
  <cp:lastModifiedBy>nafia7623@gmail.com</cp:lastModifiedBy>
  <cp:revision>7</cp:revision>
  <dcterms:created xsi:type="dcterms:W3CDTF">2019-12-21T15:43:49Z</dcterms:created>
  <dcterms:modified xsi:type="dcterms:W3CDTF">2019-12-21T17:03:54Z</dcterms:modified>
</cp:coreProperties>
</file>