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3" r:id="rId6"/>
    <p:sldId id="262" r:id="rId7"/>
    <p:sldId id="264" r:id="rId8"/>
    <p:sldId id="266" r:id="rId9"/>
    <p:sldId id="265" r:id="rId10"/>
    <p:sldId id="269" r:id="rId11"/>
    <p:sldId id="271" r:id="rId12"/>
    <p:sldId id="268" r:id="rId13"/>
    <p:sldId id="270" r:id="rId14"/>
    <p:sldId id="279" r:id="rId15"/>
    <p:sldId id="280" r:id="rId16"/>
    <p:sldId id="281" r:id="rId17"/>
    <p:sldId id="274" r:id="rId18"/>
    <p:sldId id="275" r:id="rId19"/>
    <p:sldId id="276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4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272" y="54"/>
      </p:cViewPr>
      <p:guideLst>
        <p:guide orient="horz" pos="223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077C3-C831-48B0-A906-E372BF17341B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C49DF-E59C-4B47-A1BA-27A1246CD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C49DF-E59C-4B47-A1BA-27A1246CDF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3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36320" cy="365125"/>
          </a:xfrm>
          <a:prstGeom prst="rect">
            <a:avLst/>
          </a:prstGeom>
        </p:spPr>
        <p:txBody>
          <a:bodyPr/>
          <a:lstStyle/>
          <a:p>
            <a:fld id="{3FA704E0-39F9-456D-9EB8-052612D453C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15824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8FF3A0-CB99-4CBE-BFBA-7A84A2AE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5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36320" cy="365125"/>
          </a:xfrm>
          <a:prstGeom prst="rect">
            <a:avLst/>
          </a:prstGeom>
        </p:spPr>
        <p:txBody>
          <a:bodyPr/>
          <a:lstStyle/>
          <a:p>
            <a:fld id="{3FA704E0-39F9-456D-9EB8-052612D453C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15824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8FF3A0-CB99-4CBE-BFBA-7A84A2AE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2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36320" cy="365125"/>
          </a:xfrm>
          <a:prstGeom prst="rect">
            <a:avLst/>
          </a:prstGeom>
        </p:spPr>
        <p:txBody>
          <a:bodyPr/>
          <a:lstStyle/>
          <a:p>
            <a:fld id="{3FA704E0-39F9-456D-9EB8-052612D453C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15824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8FF3A0-CB99-4CBE-BFBA-7A84A2AE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0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36320" cy="365125"/>
          </a:xfrm>
          <a:prstGeom prst="rect">
            <a:avLst/>
          </a:prstGeom>
        </p:spPr>
        <p:txBody>
          <a:bodyPr/>
          <a:lstStyle/>
          <a:p>
            <a:fld id="{3FA704E0-39F9-456D-9EB8-052612D453C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15824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8FF3A0-CB99-4CBE-BFBA-7A84A2AE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5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36320" cy="365125"/>
          </a:xfrm>
          <a:prstGeom prst="rect">
            <a:avLst/>
          </a:prstGeom>
        </p:spPr>
        <p:txBody>
          <a:bodyPr/>
          <a:lstStyle/>
          <a:p>
            <a:fld id="{3FA704E0-39F9-456D-9EB8-052612D453C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15824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8FF3A0-CB99-4CBE-BFBA-7A84A2AE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9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36320" cy="365125"/>
          </a:xfrm>
          <a:prstGeom prst="rect">
            <a:avLst/>
          </a:prstGeom>
        </p:spPr>
        <p:txBody>
          <a:bodyPr/>
          <a:lstStyle/>
          <a:p>
            <a:fld id="{3FA704E0-39F9-456D-9EB8-052612D453C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15824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8FF3A0-CB99-4CBE-BFBA-7A84A2AE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36320" cy="365125"/>
          </a:xfrm>
          <a:prstGeom prst="rect">
            <a:avLst/>
          </a:prstGeom>
        </p:spPr>
        <p:txBody>
          <a:bodyPr/>
          <a:lstStyle/>
          <a:p>
            <a:fld id="{3FA704E0-39F9-456D-9EB8-052612D453C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15824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8FF3A0-CB99-4CBE-BFBA-7A84A2AE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36320" cy="365125"/>
          </a:xfrm>
          <a:prstGeom prst="rect">
            <a:avLst/>
          </a:prstGeom>
        </p:spPr>
        <p:txBody>
          <a:bodyPr/>
          <a:lstStyle/>
          <a:p>
            <a:fld id="{3FA704E0-39F9-456D-9EB8-052612D453C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15824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8FF3A0-CB99-4CBE-BFBA-7A84A2AE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5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36320" cy="365125"/>
          </a:xfrm>
          <a:prstGeom prst="rect">
            <a:avLst/>
          </a:prstGeom>
        </p:spPr>
        <p:txBody>
          <a:bodyPr/>
          <a:lstStyle/>
          <a:p>
            <a:fld id="{3FA704E0-39F9-456D-9EB8-052612D453C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15824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8FF3A0-CB99-4CBE-BFBA-7A84A2AE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1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36320" cy="365125"/>
          </a:xfrm>
          <a:prstGeom prst="rect">
            <a:avLst/>
          </a:prstGeom>
        </p:spPr>
        <p:txBody>
          <a:bodyPr/>
          <a:lstStyle/>
          <a:p>
            <a:fld id="{3FA704E0-39F9-456D-9EB8-052612D453C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15824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8FF3A0-CB99-4CBE-BFBA-7A84A2AE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36320" cy="365125"/>
          </a:xfrm>
          <a:prstGeom prst="rect">
            <a:avLst/>
          </a:prstGeom>
        </p:spPr>
        <p:txBody>
          <a:bodyPr/>
          <a:lstStyle/>
          <a:p>
            <a:fld id="{3FA704E0-39F9-456D-9EB8-052612D453C4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158240" cy="50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8FF3A0-CB99-4CBE-BFBA-7A84A2AE5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5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2192000" cy="6964680"/>
          </a:xfrm>
          <a:prstGeom prst="frame">
            <a:avLst>
              <a:gd name="adj1" fmla="val 2215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" y="106680"/>
            <a:ext cx="1813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132815A-1244-4DBA-99AD-9B8A8BBC7895}" type="datetime4">
              <a:rPr lang="en-US" sz="1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December 21, 2019</a:t>
            </a:fld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0789920" y="6504206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Content- 43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84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mislam686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5339" y="365760"/>
            <a:ext cx="515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1414030"/>
            <a:ext cx="5429250" cy="459105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41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119" y="5765907"/>
            <a:ext cx="11033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ততোধিক সেটের সকল উপাদান 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 সেটকে সংযোগ সেট 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as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05676" y="434633"/>
            <a:ext cx="65806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 সেট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(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Union Of Sets ) :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03" y="1631913"/>
            <a:ext cx="4793993" cy="3594173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59810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8510" y="5591795"/>
            <a:ext cx="8314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সাধারণ উপাদান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 সেটকে ছেদ সেট বলে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5908" y="684014"/>
            <a:ext cx="6760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 </a:t>
            </a:r>
            <a:r>
              <a:rPr lang="as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( intersection Set ): 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2"/>
          <a:stretch/>
        </p:blipFill>
        <p:spPr>
          <a:xfrm>
            <a:off x="4183533" y="1890643"/>
            <a:ext cx="3824933" cy="3076714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910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4704" y="5799266"/>
            <a:ext cx="8442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পূরক সেটকে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A'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গানিতিকভাবে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A'=U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\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A.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1883" y="624005"/>
            <a:ext cx="8068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পূরক সেট (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Complement Of a Set 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8"/>
          <a:stretch/>
        </p:blipFill>
        <p:spPr>
          <a:xfrm>
            <a:off x="2594308" y="1641403"/>
            <a:ext cx="7003384" cy="2946212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061883" y="4897128"/>
            <a:ext cx="8068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 সেট এবং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সেটটি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উপসেট ।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 বহির্ভূত সকল উপাদান নি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 সেটকে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 পূরক সেট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 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3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0902" y="310424"/>
            <a:ext cx="2610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75" y="1835581"/>
            <a:ext cx="4317250" cy="3263037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621858" y="5652817"/>
            <a:ext cx="894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পূরক সেট (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Complement Of a Set 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3960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6705" y="1485644"/>
            <a:ext cx="108785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{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5, 7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 1, 3, 5, 7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}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0735" y="2364503"/>
            <a:ext cx="59637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{ 5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}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B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{ 1, 3, 5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A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 5, 7, 9 }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 1, 3,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=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 1, 3, 5,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7, 9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309293" y="525467"/>
            <a:ext cx="3573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গাণিতীক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323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370" y="2167747"/>
            <a:ext cx="109672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সমাস্যা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{ 3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7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 = {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3, 6, 7, 9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}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∩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0625" y="3029521"/>
            <a:ext cx="63453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 3,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B = {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6, 7, 9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}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∩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 3,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 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∩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6, 7, 9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312593" y="1090529"/>
            <a:ext cx="3573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গাণিতীক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909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1889" y="3262987"/>
            <a:ext cx="77893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 smtClean="0"/>
              <a:t>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= { 1, 2, 3,4, 5, 6, 7, 8 }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{ 1, 3, 5, 7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‘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-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= {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1, 2, 3,4, 5, 6, 7, 8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 -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 1, 3, 5, 7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             =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}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847119" y="2308880"/>
            <a:ext cx="10830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সমাস্যা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{ 1, 2, 3,4, 5, 6, 7, 8 }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{ 1, 3, 5, 7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}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A‘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9293" y="1309155"/>
            <a:ext cx="3573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গাণিতীক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6802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4424" y="341860"/>
            <a:ext cx="3703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76" y="1548079"/>
            <a:ext cx="5308950" cy="3546379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052944" y="5533151"/>
            <a:ext cx="100861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সমাস্যা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=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{x:x,12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 = {x:x,12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&lt;x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&lt;9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}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4771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1352" y="1542642"/>
            <a:ext cx="1629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4274" y="3288334"/>
            <a:ext cx="42755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5275" y="3921084"/>
            <a:ext cx="87452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সমাস্যা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ꓴ = {2, 4, 5, 6, 7, 8, 9} 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{x:x,12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 = {x:x,12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&lt;x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&lt;9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}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A'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B'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4274" y="2746348"/>
            <a:ext cx="3607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সংযোগ সেট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382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0374" y="412583"/>
            <a:ext cx="199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0584" y="5973055"/>
            <a:ext cx="5610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গাণিতীক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50" y="1436575"/>
            <a:ext cx="6208299" cy="4137249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205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3023" y="451405"/>
            <a:ext cx="201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13BDD-90A8-40BA-B5A2-4FFAB78EA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26" y="903459"/>
            <a:ext cx="2150470" cy="251857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811080" y="3507763"/>
            <a:ext cx="4522481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>
              <a:spcBef>
                <a:spcPts val="600"/>
              </a:spcBef>
            </a:pP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াখিল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০১৭১৯-৯৩১৫৪৬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E-mail: mmislam686@gmail.com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0315" y="3707818"/>
            <a:ext cx="37142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২য়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21-১২-২০১৯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Up-Down Arrow 15"/>
          <p:cNvSpPr/>
          <p:nvPr/>
        </p:nvSpPr>
        <p:spPr>
          <a:xfrm>
            <a:off x="6112625" y="2015982"/>
            <a:ext cx="238298" cy="4805396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6364042" y="2326888"/>
            <a:ext cx="195349" cy="4161979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-Down Arrow 17"/>
          <p:cNvSpPr/>
          <p:nvPr/>
        </p:nvSpPr>
        <p:spPr>
          <a:xfrm>
            <a:off x="5885411" y="2326888"/>
            <a:ext cx="210589" cy="4161979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30" y="1009412"/>
            <a:ext cx="2005533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752811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080" y="548640"/>
            <a:ext cx="7987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মনযোগের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" b="8113"/>
          <a:stretch/>
        </p:blipFill>
        <p:spPr>
          <a:xfrm>
            <a:off x="3713828" y="1582513"/>
            <a:ext cx="4764343" cy="4154329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704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40" y="1864129"/>
            <a:ext cx="6869153" cy="3828011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3385963" y="783765"/>
            <a:ext cx="5420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0481" y="6064618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ডিনার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05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85963" y="467884"/>
            <a:ext cx="5420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5961" y="5824239"/>
            <a:ext cx="2860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04" y="1530927"/>
            <a:ext cx="6301047" cy="3938155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978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26" y="1564707"/>
            <a:ext cx="7692952" cy="4131611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698803" y="2196930"/>
            <a:ext cx="798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66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3721" y="529222"/>
            <a:ext cx="2464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1431" y="2223595"/>
            <a:ext cx="415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101431" y="2980288"/>
            <a:ext cx="3749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1431" y="3675425"/>
            <a:ext cx="5681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101431" y="4370562"/>
            <a:ext cx="6607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গাণিতীক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902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96691" y="192661"/>
            <a:ext cx="798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037" y="5878313"/>
            <a:ext cx="10293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সুসংগায়িত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সমাবেশ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5677" y="5170427"/>
            <a:ext cx="1734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94" y="1217073"/>
            <a:ext cx="3599411" cy="3599411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154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9099" y="717625"/>
            <a:ext cx="6533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5523" y="1596913"/>
            <a:ext cx="4180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 Union (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5523" y="2178137"/>
            <a:ext cx="4929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∩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 Intersection (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sp>
        <p:nvSpPr>
          <p:cNvPr id="6" name="Rectangle 5"/>
          <p:cNvSpPr/>
          <p:nvPr/>
        </p:nvSpPr>
        <p:spPr>
          <a:xfrm>
            <a:off x="4005523" y="2758678"/>
            <a:ext cx="5331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ꓴ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 Universal set (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5523" y="3432919"/>
            <a:ext cx="5908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A'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 Complement of A (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005523" y="4099503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Nul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set (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5523" y="4708765"/>
            <a:ext cx="7189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ϵ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=  Element or belongs to (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উপদান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217047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5469" y="283169"/>
            <a:ext cx="2261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7264" y="6046839"/>
            <a:ext cx="483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05" y="1557338"/>
            <a:ext cx="4368921" cy="407239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7976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711</Words>
  <Application>Microsoft Office PowerPoint</Application>
  <PresentationFormat>Widescreen</PresentationFormat>
  <Paragraphs>77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108</cp:revision>
  <dcterms:created xsi:type="dcterms:W3CDTF">2019-12-14T09:33:11Z</dcterms:created>
  <dcterms:modified xsi:type="dcterms:W3CDTF">2019-12-21T16:35:05Z</dcterms:modified>
</cp:coreProperties>
</file>