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sldIdLst>
    <p:sldId id="259" r:id="rId2"/>
    <p:sldId id="256" r:id="rId3"/>
    <p:sldId id="260" r:id="rId4"/>
    <p:sldId id="261" r:id="rId5"/>
    <p:sldId id="265" r:id="rId6"/>
    <p:sldId id="264" r:id="rId7"/>
    <p:sldId id="262" r:id="rId8"/>
    <p:sldId id="266" r:id="rId9"/>
    <p:sldId id="267" r:id="rId10"/>
    <p:sldId id="263" r:id="rId11"/>
    <p:sldId id="25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517" autoAdjust="0"/>
  </p:normalViewPr>
  <p:slideViewPr>
    <p:cSldViewPr snapToGrid="0">
      <p:cViewPr varScale="1">
        <p:scale>
          <a:sx n="63" d="100"/>
          <a:sy n="63" d="100"/>
        </p:scale>
        <p:origin x="9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8BB0-DD4F-46BA-9944-861A2B174C2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98BE2-B111-4BF5-ABF1-E1190862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1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98BE2-B111-4BF5-ABF1-E1190862CB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98BE2-B111-4BF5-ABF1-E1190862CB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1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30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54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6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18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2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6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6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0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A3A503-FF0C-4102-8A32-A9BA846DAE5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9746-796D-4D42-A169-D6F845B9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5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87" y="1844065"/>
            <a:ext cx="9051235" cy="47045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191" y="259660"/>
            <a:ext cx="9024731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88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8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880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4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056" y="646990"/>
            <a:ext cx="1079937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pPr algn="just"/>
            <a:endParaRPr lang="bn-IN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দেবী দুর্গা কিসের প্রতিক ?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দেবী দুর্গার কয়টি হাত ? 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দুর্গা শব্দের অর্থ কি ?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কাকে মহিষ মর্দিনী বলা হয় ? 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2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3945" y="1628507"/>
            <a:ext cx="10144111" cy="36009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বাড়ির কাজঃ</a:t>
            </a:r>
          </a:p>
          <a:p>
            <a:r>
              <a:rPr lang="bn-IN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দেবী দুর্গার রূপ বর্ণনা কর 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 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bn-IN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</a:p>
          <a:p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7270" y="2206712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n-IN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9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6558" y="2105561"/>
            <a:ext cx="7238885" cy="26468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/>
              <a:t>ধন্যবাদ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26708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696" y="477078"/>
            <a:ext cx="9647582" cy="549965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ধীমান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সহদেব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70560"/>
            <a:ext cx="11503742" cy="5547360"/>
          </a:xfrm>
        </p:spPr>
        <p:txBody>
          <a:bodyPr>
            <a:normAutofit/>
          </a:bodyPr>
          <a:lstStyle/>
          <a:p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endParaRPr lang="bn-IN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706" y="46577"/>
            <a:ext cx="2241757" cy="25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725"/>
            <a:ext cx="12192000" cy="67826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 </a:t>
            </a:r>
            <a:endParaRPr lang="en-US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ষয়ঃ হিন্দুধর্ম ও নৈতিকশিক্ষা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অধ্যায়ঃ পঞ্চম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।</a:t>
            </a:r>
          </a:p>
          <a:p>
            <a:endParaRPr lang="bn-IN" sz="6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408" y="251791"/>
            <a:ext cx="707666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</a:rPr>
              <a:t>শিখনফলঃ</a:t>
            </a:r>
            <a:endParaRPr lang="en-US" sz="7200" dirty="0" smtClean="0">
              <a:solidFill>
                <a:srgbClr val="00B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B050"/>
                </a:solidFill>
              </a:rPr>
              <a:t>দেবতা কাকে বলে বলতে পারবে</a:t>
            </a:r>
            <a:r>
              <a:rPr lang="bn-IN" sz="3600" dirty="0" smtClean="0">
                <a:solidFill>
                  <a:srgbClr val="00B050"/>
                </a:solidFill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</a:rPr>
              <a:t>দেবী বা দেবতা কোন শব্দ থেকে উৎপন্ন বলতে পারবে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</a:rPr>
              <a:t>দেবতাদের </a:t>
            </a:r>
            <a:r>
              <a:rPr lang="bn-IN" sz="3600" dirty="0">
                <a:solidFill>
                  <a:srgbClr val="00B050"/>
                </a:solidFill>
              </a:rPr>
              <a:t>শ্রে</a:t>
            </a:r>
            <a:r>
              <a:rPr lang="en-US" sz="3600" dirty="0" err="1">
                <a:solidFill>
                  <a:srgbClr val="00B050"/>
                </a:solidFill>
              </a:rPr>
              <a:t>ণী</a:t>
            </a:r>
            <a:r>
              <a:rPr lang="bn-IN" sz="3600" dirty="0">
                <a:solidFill>
                  <a:srgbClr val="00B050"/>
                </a:solidFill>
              </a:rPr>
              <a:t> বিভাগ উল্লেখ করতে </a:t>
            </a:r>
            <a:r>
              <a:rPr lang="bn-IN" sz="3600" dirty="0" smtClean="0">
                <a:solidFill>
                  <a:srgbClr val="00B050"/>
                </a:solidFill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</a:rPr>
              <a:t> । </a:t>
            </a:r>
            <a:endParaRPr lang="bn-IN" sz="3600" dirty="0" smtClean="0">
              <a:solidFill>
                <a:srgbClr val="00B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</a:rPr>
              <a:t>দুর্গা নামের বু্ৎপত্তি ব্যাখ্যা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    </a:t>
            </a:r>
            <a:r>
              <a:rPr lang="en-US" sz="3600" dirty="0" err="1" smtClean="0">
                <a:solidFill>
                  <a:srgbClr val="00B050"/>
                </a:solidFill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</a:rPr>
              <a:t> 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 </a:t>
            </a:r>
            <a:endParaRPr lang="en-US" sz="4000" dirty="0" smtClean="0">
              <a:solidFill>
                <a:srgbClr val="00B050"/>
              </a:solidFill>
            </a:endParaRPr>
          </a:p>
          <a:p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026" y="1550504"/>
            <a:ext cx="88789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যখন নিজের কোন গু</a:t>
            </a:r>
            <a:r>
              <a:rPr lang="en-US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ক্ষমতা কোন বিশেষ আকারে প্রকাশ করে তাকে কি বলে ?</a:t>
            </a:r>
            <a:r>
              <a:rPr lang="en-US" sz="600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262052"/>
            <a:ext cx="5554051" cy="616226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61" y="262052"/>
            <a:ext cx="5659037" cy="6162261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021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372" y="1880644"/>
            <a:ext cx="108663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222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8000" b="1" dirty="0" smtClean="0">
                <a:ln w="222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8000" b="1" dirty="0" smtClean="0">
                <a:ln w="222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8000" b="1" dirty="0" smtClean="0">
                <a:ln w="222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 দুর্গা</a:t>
            </a:r>
            <a:endParaRPr lang="en-US" sz="8000" b="1" dirty="0">
              <a:ln w="22225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950" y="1274564"/>
            <a:ext cx="95921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7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দেবতাদের শ্রেণি বিভাগ উল্লেখ কর ।</a:t>
            </a:r>
          </a:p>
          <a:p>
            <a:pPr algn="ctr"/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04497"/>
            <a:ext cx="12191999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bn-IN" sz="8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000" b="1" dirty="0" smtClean="0">
                <a:ln w="22225">
                  <a:noFill/>
                  <a:prstDash val="solid"/>
                </a:ln>
                <a:solidFill>
                  <a:srgbClr val="99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দলীয়কাজঃ</a:t>
            </a:r>
            <a:endParaRPr lang="en-US" sz="8000" b="1" dirty="0" smtClean="0">
              <a:ln w="22225">
                <a:noFill/>
                <a:prstDash val="solid"/>
              </a:ln>
              <a:solidFill>
                <a:srgbClr val="99FF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 নামের ব্যুৎপত্তি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bn-IN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814</TotalTime>
  <Words>141</Words>
  <Application>Microsoft Office PowerPoint</Application>
  <PresentationFormat>Widescreen</PresentationFormat>
  <Paragraphs>42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NikoshBAN</vt:lpstr>
      <vt:lpstr>Vrinda</vt:lpstr>
      <vt:lpstr>Wingdings</vt:lpstr>
      <vt:lpstr>Wingdings 3</vt:lpstr>
      <vt:lpstr>Ion</vt:lpstr>
      <vt:lpstr>      সবাইকে শুভেচ্ছা </vt:lpstr>
      <vt:lpstr>     ধীমান কুমার বিশ্বাস সহকারি শিক্ষক ফলিয়া সহদেব মাধ্যমিক বিদ্যালয়। শৈলকূপা, ঝিনাইদহ।  </vt:lpstr>
      <vt:lpstr>PowerPoint Presentation</vt:lpstr>
      <vt:lpstr>PowerPoint Presentation</vt:lpstr>
      <vt:lpstr>PowerPoint Presentation</vt:lpstr>
      <vt:lpstr>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ধীমান কুমার বিশ্বাস স</dc:title>
  <dc:creator>Dhiman Kumar Biswas</dc:creator>
  <cp:lastModifiedBy>Dhiman Kumar Biswas</cp:lastModifiedBy>
  <cp:revision>154</cp:revision>
  <dcterms:created xsi:type="dcterms:W3CDTF">2016-09-26T03:11:40Z</dcterms:created>
  <dcterms:modified xsi:type="dcterms:W3CDTF">2019-12-22T13:45:28Z</dcterms:modified>
</cp:coreProperties>
</file>