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3" r:id="rId7"/>
    <p:sldId id="265" r:id="rId8"/>
    <p:sldId id="266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D6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0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6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879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0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6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3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38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5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8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1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3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2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9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9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25EE9-84B6-4FC9-8CC3-7E38D6A5B4F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D7010-BF07-40EF-A6D0-784E2AF8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7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30" y="1"/>
            <a:ext cx="12192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 rot="19514808">
            <a:off x="8687477" y="2771728"/>
            <a:ext cx="4877056" cy="3814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3000">
                <a:srgbClr val="002060"/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3" t="32249" r="18983" b="37264"/>
          <a:stretch>
            <a:fillRect/>
          </a:stretch>
        </p:blipFill>
        <p:spPr>
          <a:xfrm>
            <a:off x="1641043" y="4587713"/>
            <a:ext cx="7474148" cy="2090802"/>
          </a:xfrm>
          <a:custGeom>
            <a:avLst/>
            <a:gdLst/>
            <a:ahLst/>
            <a:cxnLst/>
            <a:rect l="l" t="t" r="r" b="b"/>
            <a:pathLst>
              <a:path w="7474148" h="2090802">
                <a:moveTo>
                  <a:pt x="1451172" y="1170849"/>
                </a:moveTo>
                <a:lnTo>
                  <a:pt x="1064615" y="1381914"/>
                </a:lnTo>
                <a:lnTo>
                  <a:pt x="1228635" y="1494235"/>
                </a:lnTo>
                <a:lnTo>
                  <a:pt x="1243979" y="1461190"/>
                </a:lnTo>
                <a:cubicBezTo>
                  <a:pt x="1254659" y="1461190"/>
                  <a:pt x="1268453" y="1483856"/>
                  <a:pt x="1285360" y="1529189"/>
                </a:cubicBezTo>
                <a:lnTo>
                  <a:pt x="1282311" y="1529189"/>
                </a:lnTo>
                <a:lnTo>
                  <a:pt x="1372718" y="1550049"/>
                </a:lnTo>
                <a:lnTo>
                  <a:pt x="1450252" y="1667705"/>
                </a:lnTo>
                <a:close/>
                <a:moveTo>
                  <a:pt x="6282267" y="504890"/>
                </a:moveTo>
                <a:lnTo>
                  <a:pt x="6288600" y="505526"/>
                </a:lnTo>
                <a:cubicBezTo>
                  <a:pt x="6329984" y="511557"/>
                  <a:pt x="6372343" y="527050"/>
                  <a:pt x="6415679" y="552006"/>
                </a:cubicBezTo>
                <a:cubicBezTo>
                  <a:pt x="6485018" y="591934"/>
                  <a:pt x="6545040" y="637259"/>
                  <a:pt x="6595744" y="687980"/>
                </a:cubicBezTo>
                <a:cubicBezTo>
                  <a:pt x="6646450" y="738702"/>
                  <a:pt x="6686314" y="796320"/>
                  <a:pt x="6715336" y="860834"/>
                </a:cubicBezTo>
                <a:cubicBezTo>
                  <a:pt x="6744360" y="925349"/>
                  <a:pt x="6758870" y="996906"/>
                  <a:pt x="6758870" y="1075505"/>
                </a:cubicBezTo>
                <a:cubicBezTo>
                  <a:pt x="6758870" y="1108674"/>
                  <a:pt x="6755773" y="1142004"/>
                  <a:pt x="6749578" y="1175495"/>
                </a:cubicBezTo>
                <a:cubicBezTo>
                  <a:pt x="6803946" y="1216408"/>
                  <a:pt x="6849302" y="1260370"/>
                  <a:pt x="6885650" y="1307380"/>
                </a:cubicBezTo>
                <a:cubicBezTo>
                  <a:pt x="6903823" y="1330886"/>
                  <a:pt x="6916284" y="1353395"/>
                  <a:pt x="6923032" y="1374908"/>
                </a:cubicBezTo>
                <a:lnTo>
                  <a:pt x="6926134" y="1391669"/>
                </a:lnTo>
                <a:lnTo>
                  <a:pt x="6926134" y="504890"/>
                </a:lnTo>
                <a:close/>
                <a:moveTo>
                  <a:pt x="991147" y="504890"/>
                </a:moveTo>
                <a:cubicBezTo>
                  <a:pt x="998568" y="504890"/>
                  <a:pt x="1002061" y="505704"/>
                  <a:pt x="1001625" y="507334"/>
                </a:cubicBezTo>
                <a:cubicBezTo>
                  <a:pt x="1001190" y="508963"/>
                  <a:pt x="1000972" y="514085"/>
                  <a:pt x="1000972" y="522700"/>
                </a:cubicBezTo>
                <a:cubicBezTo>
                  <a:pt x="1000972" y="552804"/>
                  <a:pt x="1011047" y="585360"/>
                  <a:pt x="1031196" y="620368"/>
                </a:cubicBezTo>
                <a:cubicBezTo>
                  <a:pt x="1051346" y="655376"/>
                  <a:pt x="1078078" y="689158"/>
                  <a:pt x="1111392" y="721714"/>
                </a:cubicBezTo>
                <a:cubicBezTo>
                  <a:pt x="1144706" y="754270"/>
                  <a:pt x="1179303" y="780477"/>
                  <a:pt x="1215182" y="800337"/>
                </a:cubicBezTo>
                <a:cubicBezTo>
                  <a:pt x="1251061" y="820196"/>
                  <a:pt x="1284489" y="830126"/>
                  <a:pt x="1315463" y="830126"/>
                </a:cubicBezTo>
                <a:cubicBezTo>
                  <a:pt x="1335242" y="830126"/>
                  <a:pt x="1355957" y="826641"/>
                  <a:pt x="1377607" y="819672"/>
                </a:cubicBezTo>
                <a:cubicBezTo>
                  <a:pt x="1399257" y="812703"/>
                  <a:pt x="1419116" y="802724"/>
                  <a:pt x="1437185" y="789738"/>
                </a:cubicBezTo>
                <a:cubicBezTo>
                  <a:pt x="1455254" y="776751"/>
                  <a:pt x="1470184" y="760932"/>
                  <a:pt x="1481977" y="742283"/>
                </a:cubicBezTo>
                <a:cubicBezTo>
                  <a:pt x="1493770" y="723634"/>
                  <a:pt x="1499667" y="702258"/>
                  <a:pt x="1499667" y="678155"/>
                </a:cubicBezTo>
                <a:lnTo>
                  <a:pt x="1499667" y="650762"/>
                </a:lnTo>
                <a:cubicBezTo>
                  <a:pt x="1499667" y="616399"/>
                  <a:pt x="1494142" y="590676"/>
                  <a:pt x="1483090" y="573591"/>
                </a:cubicBezTo>
                <a:cubicBezTo>
                  <a:pt x="1474802" y="560778"/>
                  <a:pt x="1461627" y="543377"/>
                  <a:pt x="1443566" y="521389"/>
                </a:cubicBezTo>
                <a:lnTo>
                  <a:pt x="1429751" y="504890"/>
                </a:lnTo>
                <a:close/>
                <a:moveTo>
                  <a:pt x="3591148" y="3097"/>
                </a:moveTo>
                <a:cubicBezTo>
                  <a:pt x="3678492" y="31297"/>
                  <a:pt x="3732810" y="73395"/>
                  <a:pt x="3754105" y="129392"/>
                </a:cubicBezTo>
                <a:cubicBezTo>
                  <a:pt x="3775400" y="185389"/>
                  <a:pt x="3790985" y="234021"/>
                  <a:pt x="3800858" y="275289"/>
                </a:cubicBezTo>
                <a:cubicBezTo>
                  <a:pt x="3803294" y="281322"/>
                  <a:pt x="3805121" y="286545"/>
                  <a:pt x="3806339" y="290958"/>
                </a:cubicBezTo>
                <a:lnTo>
                  <a:pt x="3807421" y="297358"/>
                </a:lnTo>
                <a:lnTo>
                  <a:pt x="3906121" y="297358"/>
                </a:lnTo>
                <a:lnTo>
                  <a:pt x="3939906" y="297358"/>
                </a:lnTo>
                <a:lnTo>
                  <a:pt x="5697547" y="297358"/>
                </a:lnTo>
                <a:lnTo>
                  <a:pt x="5716166" y="297358"/>
                </a:lnTo>
                <a:lnTo>
                  <a:pt x="7344973" y="297358"/>
                </a:lnTo>
                <a:lnTo>
                  <a:pt x="7474148" y="504890"/>
                </a:lnTo>
                <a:lnTo>
                  <a:pt x="7149154" y="504890"/>
                </a:lnTo>
                <a:lnTo>
                  <a:pt x="7149154" y="2090802"/>
                </a:lnTo>
                <a:lnTo>
                  <a:pt x="6990069" y="1969371"/>
                </a:lnTo>
                <a:cubicBezTo>
                  <a:pt x="6990069" y="1932459"/>
                  <a:pt x="6981204" y="1884916"/>
                  <a:pt x="6963474" y="1826741"/>
                </a:cubicBezTo>
                <a:cubicBezTo>
                  <a:pt x="6945744" y="1768567"/>
                  <a:pt x="6921312" y="1709279"/>
                  <a:pt x="6890175" y="1648878"/>
                </a:cubicBezTo>
                <a:cubicBezTo>
                  <a:pt x="6859040" y="1588477"/>
                  <a:pt x="6822506" y="1533465"/>
                  <a:pt x="6780578" y="1483840"/>
                </a:cubicBezTo>
                <a:cubicBezTo>
                  <a:pt x="6738648" y="1434216"/>
                  <a:pt x="6705326" y="1401709"/>
                  <a:pt x="6680610" y="1386318"/>
                </a:cubicBezTo>
                <a:cubicBezTo>
                  <a:pt x="6675836" y="1410388"/>
                  <a:pt x="6661800" y="1438531"/>
                  <a:pt x="6638504" y="1470748"/>
                </a:cubicBezTo>
                <a:cubicBezTo>
                  <a:pt x="6615209" y="1502966"/>
                  <a:pt x="6589252" y="1530641"/>
                  <a:pt x="6560632" y="1553776"/>
                </a:cubicBezTo>
                <a:cubicBezTo>
                  <a:pt x="6532012" y="1576910"/>
                  <a:pt x="6500723" y="1595277"/>
                  <a:pt x="6466764" y="1608877"/>
                </a:cubicBezTo>
                <a:cubicBezTo>
                  <a:pt x="6432804" y="1622477"/>
                  <a:pt x="6399208" y="1629277"/>
                  <a:pt x="6365974" y="1629277"/>
                </a:cubicBezTo>
                <a:cubicBezTo>
                  <a:pt x="6284924" y="1629277"/>
                  <a:pt x="6215020" y="1602069"/>
                  <a:pt x="6156265" y="1547653"/>
                </a:cubicBezTo>
                <a:cubicBezTo>
                  <a:pt x="6097510" y="1493238"/>
                  <a:pt x="6068132" y="1427940"/>
                  <a:pt x="6068132" y="1351762"/>
                </a:cubicBezTo>
                <a:cubicBezTo>
                  <a:pt x="6068132" y="1321755"/>
                  <a:pt x="6074335" y="1288674"/>
                  <a:pt x="6086741" y="1252521"/>
                </a:cubicBezTo>
                <a:cubicBezTo>
                  <a:pt x="6099148" y="1216368"/>
                  <a:pt x="6119272" y="1183215"/>
                  <a:pt x="6147118" y="1153063"/>
                </a:cubicBezTo>
                <a:cubicBezTo>
                  <a:pt x="6174963" y="1122911"/>
                  <a:pt x="6210164" y="1097171"/>
                  <a:pt x="6252723" y="1075843"/>
                </a:cubicBezTo>
                <a:cubicBezTo>
                  <a:pt x="6295280" y="1054516"/>
                  <a:pt x="6346292" y="1043852"/>
                  <a:pt x="6405757" y="1043852"/>
                </a:cubicBezTo>
                <a:cubicBezTo>
                  <a:pt x="6426956" y="1043852"/>
                  <a:pt x="6449276" y="1045022"/>
                  <a:pt x="6472716" y="1047361"/>
                </a:cubicBezTo>
                <a:cubicBezTo>
                  <a:pt x="6484436" y="1048531"/>
                  <a:pt x="6495026" y="1050089"/>
                  <a:pt x="6504484" y="1052037"/>
                </a:cubicBezTo>
                <a:lnTo>
                  <a:pt x="6524051" y="1057530"/>
                </a:lnTo>
                <a:lnTo>
                  <a:pt x="6523982" y="1057452"/>
                </a:lnTo>
                <a:cubicBezTo>
                  <a:pt x="6523264" y="1055097"/>
                  <a:pt x="6523655" y="1050918"/>
                  <a:pt x="6525156" y="1044917"/>
                </a:cubicBezTo>
                <a:cubicBezTo>
                  <a:pt x="6528156" y="1032914"/>
                  <a:pt x="6529656" y="1018604"/>
                  <a:pt x="6529656" y="1001988"/>
                </a:cubicBezTo>
                <a:cubicBezTo>
                  <a:pt x="6529656" y="946878"/>
                  <a:pt x="6514710" y="900771"/>
                  <a:pt x="6484816" y="863666"/>
                </a:cubicBezTo>
                <a:cubicBezTo>
                  <a:pt x="6454922" y="826560"/>
                  <a:pt x="6416147" y="795626"/>
                  <a:pt x="6368491" y="770862"/>
                </a:cubicBezTo>
                <a:cubicBezTo>
                  <a:pt x="6320835" y="746098"/>
                  <a:pt x="6268525" y="726352"/>
                  <a:pt x="6211560" y="711623"/>
                </a:cubicBezTo>
                <a:cubicBezTo>
                  <a:pt x="6154595" y="696893"/>
                  <a:pt x="6100817" y="684479"/>
                  <a:pt x="6050225" y="674380"/>
                </a:cubicBezTo>
                <a:cubicBezTo>
                  <a:pt x="6019830" y="668282"/>
                  <a:pt x="5990888" y="662595"/>
                  <a:pt x="5963398" y="657320"/>
                </a:cubicBezTo>
                <a:cubicBezTo>
                  <a:pt x="5935908" y="652044"/>
                  <a:pt x="5906143" y="643583"/>
                  <a:pt x="5874104" y="631935"/>
                </a:cubicBezTo>
                <a:lnTo>
                  <a:pt x="5827883" y="504890"/>
                </a:lnTo>
                <a:lnTo>
                  <a:pt x="5812057" y="504890"/>
                </a:lnTo>
                <a:lnTo>
                  <a:pt x="4082510" y="504890"/>
                </a:lnTo>
                <a:lnTo>
                  <a:pt x="4223758" y="559822"/>
                </a:lnTo>
                <a:cubicBezTo>
                  <a:pt x="4282417" y="758739"/>
                  <a:pt x="4345641" y="920517"/>
                  <a:pt x="4413431" y="1045159"/>
                </a:cubicBezTo>
                <a:cubicBezTo>
                  <a:pt x="4481221" y="1169800"/>
                  <a:pt x="4551084" y="1268565"/>
                  <a:pt x="4623019" y="1341453"/>
                </a:cubicBezTo>
                <a:cubicBezTo>
                  <a:pt x="4694955" y="1414340"/>
                  <a:pt x="4768497" y="1465046"/>
                  <a:pt x="4843643" y="1493568"/>
                </a:cubicBezTo>
                <a:cubicBezTo>
                  <a:pt x="4918789" y="1522091"/>
                  <a:pt x="4994048" y="1536352"/>
                  <a:pt x="5069420" y="1536352"/>
                </a:cubicBezTo>
                <a:cubicBezTo>
                  <a:pt x="5139210" y="1536352"/>
                  <a:pt x="5198289" y="1522873"/>
                  <a:pt x="5246654" y="1495916"/>
                </a:cubicBezTo>
                <a:cubicBezTo>
                  <a:pt x="5295021" y="1468958"/>
                  <a:pt x="5334683" y="1435321"/>
                  <a:pt x="5365642" y="1395005"/>
                </a:cubicBezTo>
                <a:cubicBezTo>
                  <a:pt x="5396600" y="1354690"/>
                  <a:pt x="5419662" y="1311325"/>
                  <a:pt x="5434827" y="1264911"/>
                </a:cubicBezTo>
                <a:cubicBezTo>
                  <a:pt x="5449992" y="1218497"/>
                  <a:pt x="5457574" y="1176625"/>
                  <a:pt x="5457574" y="1139293"/>
                </a:cubicBezTo>
                <a:cubicBezTo>
                  <a:pt x="5457574" y="1109674"/>
                  <a:pt x="5450895" y="1076723"/>
                  <a:pt x="5437537" y="1040440"/>
                </a:cubicBezTo>
                <a:cubicBezTo>
                  <a:pt x="5424179" y="1004158"/>
                  <a:pt x="5406506" y="970884"/>
                  <a:pt x="5384517" y="940619"/>
                </a:cubicBezTo>
                <a:cubicBezTo>
                  <a:pt x="5362528" y="910354"/>
                  <a:pt x="5336949" y="885921"/>
                  <a:pt x="5307781" y="867320"/>
                </a:cubicBezTo>
                <a:cubicBezTo>
                  <a:pt x="5285905" y="853369"/>
                  <a:pt x="5262614" y="844650"/>
                  <a:pt x="5237907" y="841162"/>
                </a:cubicBezTo>
                <a:lnTo>
                  <a:pt x="5213731" y="839488"/>
                </a:lnTo>
                <a:lnTo>
                  <a:pt x="5233175" y="889268"/>
                </a:lnTo>
                <a:cubicBezTo>
                  <a:pt x="5238225" y="909015"/>
                  <a:pt x="5240750" y="929116"/>
                  <a:pt x="5240750" y="949573"/>
                </a:cubicBezTo>
                <a:cubicBezTo>
                  <a:pt x="5240750" y="999261"/>
                  <a:pt x="5230498" y="1041811"/>
                  <a:pt x="5209993" y="1077223"/>
                </a:cubicBezTo>
                <a:cubicBezTo>
                  <a:pt x="5189488" y="1112634"/>
                  <a:pt x="5164184" y="1141358"/>
                  <a:pt x="5134080" y="1163396"/>
                </a:cubicBezTo>
                <a:cubicBezTo>
                  <a:pt x="5103976" y="1185433"/>
                  <a:pt x="5071090" y="1201477"/>
                  <a:pt x="5035421" y="1211528"/>
                </a:cubicBezTo>
                <a:cubicBezTo>
                  <a:pt x="4999751" y="1221578"/>
                  <a:pt x="4966896" y="1226604"/>
                  <a:pt x="4936858" y="1226604"/>
                </a:cubicBezTo>
                <a:cubicBezTo>
                  <a:pt x="4834738" y="1226604"/>
                  <a:pt x="4754025" y="1194645"/>
                  <a:pt x="4694721" y="1130727"/>
                </a:cubicBezTo>
                <a:cubicBezTo>
                  <a:pt x="4635418" y="1066809"/>
                  <a:pt x="4605766" y="990227"/>
                  <a:pt x="4605766" y="900981"/>
                </a:cubicBezTo>
                <a:cubicBezTo>
                  <a:pt x="4605766" y="861875"/>
                  <a:pt x="4614501" y="821527"/>
                  <a:pt x="4631973" y="779937"/>
                </a:cubicBezTo>
                <a:cubicBezTo>
                  <a:pt x="4649445" y="738347"/>
                  <a:pt x="4675798" y="699346"/>
                  <a:pt x="4711031" y="662934"/>
                </a:cubicBezTo>
                <a:cubicBezTo>
                  <a:pt x="4746265" y="626522"/>
                  <a:pt x="4789639" y="596242"/>
                  <a:pt x="4841151" y="572091"/>
                </a:cubicBezTo>
                <a:cubicBezTo>
                  <a:pt x="4892662" y="547940"/>
                  <a:pt x="4951845" y="535865"/>
                  <a:pt x="5018699" y="535865"/>
                </a:cubicBezTo>
                <a:cubicBezTo>
                  <a:pt x="5059128" y="535865"/>
                  <a:pt x="5115794" y="545512"/>
                  <a:pt x="5188698" y="564807"/>
                </a:cubicBezTo>
                <a:cubicBezTo>
                  <a:pt x="5261602" y="584102"/>
                  <a:pt x="5333296" y="619360"/>
                  <a:pt x="5403780" y="670581"/>
                </a:cubicBezTo>
                <a:cubicBezTo>
                  <a:pt x="5474263" y="721803"/>
                  <a:pt x="5535438" y="791835"/>
                  <a:pt x="5587306" y="880678"/>
                </a:cubicBezTo>
                <a:cubicBezTo>
                  <a:pt x="5639172" y="969521"/>
                  <a:pt x="5665106" y="1084023"/>
                  <a:pt x="5665106" y="1224184"/>
                </a:cubicBezTo>
                <a:cubicBezTo>
                  <a:pt x="5665106" y="1297556"/>
                  <a:pt x="5654006" y="1370161"/>
                  <a:pt x="5631808" y="1442000"/>
                </a:cubicBezTo>
                <a:cubicBezTo>
                  <a:pt x="5609609" y="1513839"/>
                  <a:pt x="5574916" y="1579201"/>
                  <a:pt x="5527727" y="1638085"/>
                </a:cubicBezTo>
                <a:cubicBezTo>
                  <a:pt x="5480539" y="1696970"/>
                  <a:pt x="5421687" y="1744812"/>
                  <a:pt x="5351171" y="1781610"/>
                </a:cubicBezTo>
                <a:cubicBezTo>
                  <a:pt x="5280655" y="1818409"/>
                  <a:pt x="5196869" y="1836808"/>
                  <a:pt x="5099814" y="1836808"/>
                </a:cubicBezTo>
                <a:cubicBezTo>
                  <a:pt x="5065904" y="1836808"/>
                  <a:pt x="5023603" y="1832695"/>
                  <a:pt x="4972914" y="1824467"/>
                </a:cubicBezTo>
                <a:cubicBezTo>
                  <a:pt x="4922225" y="1816239"/>
                  <a:pt x="4865567" y="1797348"/>
                  <a:pt x="4802940" y="1767792"/>
                </a:cubicBezTo>
                <a:cubicBezTo>
                  <a:pt x="4740313" y="1738237"/>
                  <a:pt x="4674588" y="1694913"/>
                  <a:pt x="4605766" y="1637819"/>
                </a:cubicBezTo>
                <a:cubicBezTo>
                  <a:pt x="4536943" y="1580725"/>
                  <a:pt x="4468952" y="1503635"/>
                  <a:pt x="4401791" y="1406548"/>
                </a:cubicBezTo>
                <a:cubicBezTo>
                  <a:pt x="4334631" y="1309462"/>
                  <a:pt x="4270729" y="1189482"/>
                  <a:pt x="4210086" y="1046611"/>
                </a:cubicBezTo>
                <a:cubicBezTo>
                  <a:pt x="4157023" y="921598"/>
                  <a:pt x="4109130" y="764336"/>
                  <a:pt x="4066406" y="574823"/>
                </a:cubicBezTo>
                <a:lnTo>
                  <a:pt x="4051280" y="504890"/>
                </a:lnTo>
                <a:lnTo>
                  <a:pt x="4020631" y="504890"/>
                </a:lnTo>
                <a:lnTo>
                  <a:pt x="3817265" y="504890"/>
                </a:lnTo>
                <a:lnTo>
                  <a:pt x="3817265" y="2084607"/>
                </a:lnTo>
                <a:lnTo>
                  <a:pt x="3591148" y="1921892"/>
                </a:lnTo>
                <a:lnTo>
                  <a:pt x="3591148" y="1039303"/>
                </a:lnTo>
                <a:cubicBezTo>
                  <a:pt x="3591148" y="1021428"/>
                  <a:pt x="3583041" y="990154"/>
                  <a:pt x="3566828" y="945483"/>
                </a:cubicBezTo>
                <a:cubicBezTo>
                  <a:pt x="3550615" y="900811"/>
                  <a:pt x="3522310" y="853260"/>
                  <a:pt x="3481914" y="802829"/>
                </a:cubicBezTo>
                <a:cubicBezTo>
                  <a:pt x="3472331" y="779921"/>
                  <a:pt x="3455222" y="755714"/>
                  <a:pt x="3430587" y="730208"/>
                </a:cubicBezTo>
                <a:cubicBezTo>
                  <a:pt x="3405953" y="704702"/>
                  <a:pt x="3377438" y="680551"/>
                  <a:pt x="3345044" y="657755"/>
                </a:cubicBezTo>
                <a:cubicBezTo>
                  <a:pt x="3312649" y="634960"/>
                  <a:pt x="3278568" y="616520"/>
                  <a:pt x="3242802" y="602437"/>
                </a:cubicBezTo>
                <a:cubicBezTo>
                  <a:pt x="3207036" y="588352"/>
                  <a:pt x="3174102" y="581311"/>
                  <a:pt x="3143997" y="581311"/>
                </a:cubicBezTo>
                <a:cubicBezTo>
                  <a:pt x="3093631" y="581311"/>
                  <a:pt x="3046483" y="593830"/>
                  <a:pt x="3002553" y="618868"/>
                </a:cubicBezTo>
                <a:cubicBezTo>
                  <a:pt x="2958624" y="643906"/>
                  <a:pt x="2924753" y="671477"/>
                  <a:pt x="2900942" y="701580"/>
                </a:cubicBezTo>
                <a:cubicBezTo>
                  <a:pt x="2912267" y="691449"/>
                  <a:pt x="2939305" y="686383"/>
                  <a:pt x="2982057" y="686383"/>
                </a:cubicBezTo>
                <a:cubicBezTo>
                  <a:pt x="3112086" y="686383"/>
                  <a:pt x="3205326" y="711784"/>
                  <a:pt x="3261774" y="762586"/>
                </a:cubicBezTo>
                <a:cubicBezTo>
                  <a:pt x="3318223" y="813388"/>
                  <a:pt x="3346447" y="882347"/>
                  <a:pt x="3346447" y="969464"/>
                </a:cubicBezTo>
                <a:cubicBezTo>
                  <a:pt x="3346447" y="1018379"/>
                  <a:pt x="3322417" y="1090984"/>
                  <a:pt x="3274358" y="1187280"/>
                </a:cubicBezTo>
                <a:cubicBezTo>
                  <a:pt x="3226299" y="1283577"/>
                  <a:pt x="3143061" y="1391367"/>
                  <a:pt x="3024648" y="1510653"/>
                </a:cubicBezTo>
                <a:lnTo>
                  <a:pt x="2802548" y="1253368"/>
                </a:lnTo>
                <a:lnTo>
                  <a:pt x="2835846" y="1224184"/>
                </a:lnTo>
                <a:cubicBezTo>
                  <a:pt x="2853657" y="1210762"/>
                  <a:pt x="2876025" y="1192975"/>
                  <a:pt x="2902950" y="1170825"/>
                </a:cubicBezTo>
                <a:cubicBezTo>
                  <a:pt x="2929876" y="1148675"/>
                  <a:pt x="2969264" y="1116772"/>
                  <a:pt x="3021114" y="1075117"/>
                </a:cubicBezTo>
                <a:cubicBezTo>
                  <a:pt x="3047281" y="1034334"/>
                  <a:pt x="3069424" y="998068"/>
                  <a:pt x="3087541" y="966318"/>
                </a:cubicBezTo>
                <a:cubicBezTo>
                  <a:pt x="3105658" y="934569"/>
                  <a:pt x="3114717" y="913338"/>
                  <a:pt x="3114717" y="902626"/>
                </a:cubicBezTo>
                <a:cubicBezTo>
                  <a:pt x="3114717" y="890882"/>
                  <a:pt x="3103827" y="885009"/>
                  <a:pt x="3082048" y="885009"/>
                </a:cubicBezTo>
                <a:cubicBezTo>
                  <a:pt x="3081661" y="885009"/>
                  <a:pt x="3072683" y="889010"/>
                  <a:pt x="3055114" y="897012"/>
                </a:cubicBezTo>
                <a:cubicBezTo>
                  <a:pt x="3037545" y="905014"/>
                  <a:pt x="3011531" y="916420"/>
                  <a:pt x="2977072" y="931230"/>
                </a:cubicBezTo>
                <a:cubicBezTo>
                  <a:pt x="2944193" y="946749"/>
                  <a:pt x="2913034" y="962164"/>
                  <a:pt x="2883591" y="977474"/>
                </a:cubicBezTo>
                <a:cubicBezTo>
                  <a:pt x="2854148" y="992784"/>
                  <a:pt x="2826343" y="1000439"/>
                  <a:pt x="2800176" y="1000439"/>
                </a:cubicBezTo>
                <a:cubicBezTo>
                  <a:pt x="2753553" y="1000439"/>
                  <a:pt x="2715996" y="992106"/>
                  <a:pt x="2687505" y="975441"/>
                </a:cubicBezTo>
                <a:cubicBezTo>
                  <a:pt x="2659015" y="958776"/>
                  <a:pt x="2636510" y="938029"/>
                  <a:pt x="2619990" y="913201"/>
                </a:cubicBezTo>
                <a:cubicBezTo>
                  <a:pt x="2603470" y="888373"/>
                  <a:pt x="2592387" y="861819"/>
                  <a:pt x="2586740" y="833538"/>
                </a:cubicBezTo>
                <a:cubicBezTo>
                  <a:pt x="2581094" y="805257"/>
                  <a:pt x="2578271" y="779695"/>
                  <a:pt x="2578271" y="756851"/>
                </a:cubicBezTo>
                <a:cubicBezTo>
                  <a:pt x="2578271" y="723359"/>
                  <a:pt x="2584361" y="687819"/>
                  <a:pt x="2596541" y="650230"/>
                </a:cubicBezTo>
                <a:cubicBezTo>
                  <a:pt x="2608721" y="612640"/>
                  <a:pt x="2626959" y="586312"/>
                  <a:pt x="2651256" y="571244"/>
                </a:cubicBezTo>
                <a:cubicBezTo>
                  <a:pt x="2693588" y="498001"/>
                  <a:pt x="2737534" y="446755"/>
                  <a:pt x="2783092" y="417507"/>
                </a:cubicBezTo>
                <a:cubicBezTo>
                  <a:pt x="2828651" y="388258"/>
                  <a:pt x="2872298" y="366689"/>
                  <a:pt x="2914033" y="352798"/>
                </a:cubicBezTo>
                <a:cubicBezTo>
                  <a:pt x="2955768" y="338908"/>
                  <a:pt x="2993350" y="329809"/>
                  <a:pt x="3026777" y="325502"/>
                </a:cubicBezTo>
                <a:cubicBezTo>
                  <a:pt x="3060204" y="321194"/>
                  <a:pt x="3085274" y="319041"/>
                  <a:pt x="3101988" y="319041"/>
                </a:cubicBezTo>
                <a:lnTo>
                  <a:pt x="3154306" y="319041"/>
                </a:lnTo>
                <a:lnTo>
                  <a:pt x="3154306" y="350016"/>
                </a:lnTo>
                <a:cubicBezTo>
                  <a:pt x="3198929" y="331915"/>
                  <a:pt x="3247424" y="335932"/>
                  <a:pt x="3299792" y="362067"/>
                </a:cubicBezTo>
                <a:cubicBezTo>
                  <a:pt x="3352158" y="388202"/>
                  <a:pt x="3399467" y="420782"/>
                  <a:pt x="3441719" y="459807"/>
                </a:cubicBezTo>
                <a:cubicBezTo>
                  <a:pt x="3483970" y="498832"/>
                  <a:pt x="3522560" y="543697"/>
                  <a:pt x="3557487" y="594402"/>
                </a:cubicBezTo>
                <a:cubicBezTo>
                  <a:pt x="3566219" y="607079"/>
                  <a:pt x="3573469" y="619452"/>
                  <a:pt x="3579238" y="631522"/>
                </a:cubicBezTo>
                <a:lnTo>
                  <a:pt x="3591148" y="664217"/>
                </a:lnTo>
                <a:close/>
                <a:moveTo>
                  <a:pt x="2059735" y="0"/>
                </a:moveTo>
                <a:cubicBezTo>
                  <a:pt x="2139108" y="31620"/>
                  <a:pt x="2190450" y="75114"/>
                  <a:pt x="2213762" y="130481"/>
                </a:cubicBezTo>
                <a:cubicBezTo>
                  <a:pt x="2237074" y="185849"/>
                  <a:pt x="2253537" y="232811"/>
                  <a:pt x="2263153" y="271368"/>
                </a:cubicBezTo>
                <a:lnTo>
                  <a:pt x="2271283" y="297358"/>
                </a:lnTo>
                <a:lnTo>
                  <a:pt x="2490479" y="297358"/>
                </a:lnTo>
                <a:lnTo>
                  <a:pt x="2622896" y="504890"/>
                </a:lnTo>
                <a:lnTo>
                  <a:pt x="2282754" y="504890"/>
                </a:lnTo>
                <a:lnTo>
                  <a:pt x="2282754" y="2084607"/>
                </a:lnTo>
                <a:lnTo>
                  <a:pt x="2059735" y="1922086"/>
                </a:lnTo>
                <a:lnTo>
                  <a:pt x="2059735" y="710873"/>
                </a:lnTo>
                <a:cubicBezTo>
                  <a:pt x="2059735" y="701903"/>
                  <a:pt x="2054743" y="686520"/>
                  <a:pt x="2044756" y="664725"/>
                </a:cubicBezTo>
                <a:cubicBezTo>
                  <a:pt x="2034769" y="642929"/>
                  <a:pt x="2021944" y="620271"/>
                  <a:pt x="2006279" y="596750"/>
                </a:cubicBezTo>
                <a:cubicBezTo>
                  <a:pt x="1990615" y="573228"/>
                  <a:pt x="1975312" y="552683"/>
                  <a:pt x="1960374" y="535114"/>
                </a:cubicBezTo>
                <a:cubicBezTo>
                  <a:pt x="1945435" y="517546"/>
                  <a:pt x="1934965" y="507471"/>
                  <a:pt x="1928963" y="504890"/>
                </a:cubicBezTo>
                <a:lnTo>
                  <a:pt x="1914053" y="504890"/>
                </a:lnTo>
                <a:lnTo>
                  <a:pt x="1786721" y="504890"/>
                </a:lnTo>
                <a:lnTo>
                  <a:pt x="1652896" y="504890"/>
                </a:lnTo>
                <a:cubicBezTo>
                  <a:pt x="1673126" y="510536"/>
                  <a:pt x="1690848" y="536712"/>
                  <a:pt x="1706061" y="583416"/>
                </a:cubicBezTo>
                <a:cubicBezTo>
                  <a:pt x="1721274" y="630120"/>
                  <a:pt x="1728881" y="674622"/>
                  <a:pt x="1728881" y="716922"/>
                </a:cubicBezTo>
                <a:cubicBezTo>
                  <a:pt x="1728881" y="733249"/>
                  <a:pt x="1727703" y="750640"/>
                  <a:pt x="1725348" y="769096"/>
                </a:cubicBezTo>
                <a:cubicBezTo>
                  <a:pt x="1722992" y="787551"/>
                  <a:pt x="1720040" y="792230"/>
                  <a:pt x="1716491" y="783131"/>
                </a:cubicBezTo>
                <a:cubicBezTo>
                  <a:pt x="1716491" y="783131"/>
                  <a:pt x="1706440" y="792520"/>
                  <a:pt x="1686339" y="811299"/>
                </a:cubicBezTo>
                <a:cubicBezTo>
                  <a:pt x="1704375" y="823043"/>
                  <a:pt x="1713393" y="827786"/>
                  <a:pt x="1713393" y="825528"/>
                </a:cubicBezTo>
                <a:lnTo>
                  <a:pt x="1687113" y="896431"/>
                </a:lnTo>
                <a:cubicBezTo>
                  <a:pt x="1684209" y="907918"/>
                  <a:pt x="1681612" y="914774"/>
                  <a:pt x="1679321" y="917001"/>
                </a:cubicBezTo>
                <a:cubicBezTo>
                  <a:pt x="1679321" y="931810"/>
                  <a:pt x="1678289" y="939215"/>
                  <a:pt x="1676223" y="939215"/>
                </a:cubicBezTo>
                <a:lnTo>
                  <a:pt x="1676223" y="914823"/>
                </a:lnTo>
                <a:lnTo>
                  <a:pt x="1672981" y="2069120"/>
                </a:lnTo>
                <a:lnTo>
                  <a:pt x="1537369" y="2009929"/>
                </a:lnTo>
                <a:lnTo>
                  <a:pt x="1521785" y="1966758"/>
                </a:lnTo>
                <a:cubicBezTo>
                  <a:pt x="1521365" y="1965338"/>
                  <a:pt x="1520962" y="1964434"/>
                  <a:pt x="1520575" y="1964047"/>
                </a:cubicBezTo>
                <a:cubicBezTo>
                  <a:pt x="1520188" y="1963660"/>
                  <a:pt x="1518591" y="1962063"/>
                  <a:pt x="1515784" y="1959256"/>
                </a:cubicBezTo>
                <a:lnTo>
                  <a:pt x="1526813" y="1904770"/>
                </a:lnTo>
                <a:lnTo>
                  <a:pt x="1353892" y="1781296"/>
                </a:lnTo>
                <a:cubicBezTo>
                  <a:pt x="1349407" y="1781296"/>
                  <a:pt x="1341760" y="1775891"/>
                  <a:pt x="1330951" y="1765082"/>
                </a:cubicBezTo>
                <a:lnTo>
                  <a:pt x="1322142" y="1750418"/>
                </a:lnTo>
                <a:lnTo>
                  <a:pt x="1274664" y="1711796"/>
                </a:lnTo>
                <a:cubicBezTo>
                  <a:pt x="1272760" y="1709860"/>
                  <a:pt x="1266775" y="1706149"/>
                  <a:pt x="1256708" y="1700664"/>
                </a:cubicBezTo>
                <a:cubicBezTo>
                  <a:pt x="1246641" y="1695179"/>
                  <a:pt x="1226507" y="1682386"/>
                  <a:pt x="1196307" y="1662284"/>
                </a:cubicBezTo>
                <a:cubicBezTo>
                  <a:pt x="1170269" y="1651153"/>
                  <a:pt x="1148643" y="1641772"/>
                  <a:pt x="1131429" y="1634141"/>
                </a:cubicBezTo>
                <a:cubicBezTo>
                  <a:pt x="1114215" y="1626510"/>
                  <a:pt x="1097986" y="1619984"/>
                  <a:pt x="1082740" y="1614564"/>
                </a:cubicBezTo>
                <a:cubicBezTo>
                  <a:pt x="1067495" y="1609143"/>
                  <a:pt x="1055694" y="1605288"/>
                  <a:pt x="1047337" y="1602997"/>
                </a:cubicBezTo>
                <a:cubicBezTo>
                  <a:pt x="1038981" y="1600706"/>
                  <a:pt x="1026365" y="1598367"/>
                  <a:pt x="1009490" y="1595979"/>
                </a:cubicBezTo>
                <a:cubicBezTo>
                  <a:pt x="993422" y="1594301"/>
                  <a:pt x="981201" y="1593970"/>
                  <a:pt x="972828" y="1594987"/>
                </a:cubicBezTo>
                <a:cubicBezTo>
                  <a:pt x="968642" y="1595495"/>
                  <a:pt x="963316" y="1595622"/>
                  <a:pt x="956851" y="1595368"/>
                </a:cubicBezTo>
                <a:lnTo>
                  <a:pt x="934450" y="1593497"/>
                </a:lnTo>
                <a:lnTo>
                  <a:pt x="931454" y="1595737"/>
                </a:lnTo>
                <a:cubicBezTo>
                  <a:pt x="927901" y="1597253"/>
                  <a:pt x="921808" y="1599528"/>
                  <a:pt x="913177" y="1602561"/>
                </a:cubicBezTo>
                <a:lnTo>
                  <a:pt x="716729" y="1357182"/>
                </a:lnTo>
                <a:lnTo>
                  <a:pt x="1208697" y="1083781"/>
                </a:lnTo>
                <a:cubicBezTo>
                  <a:pt x="1175947" y="1081651"/>
                  <a:pt x="1138592" y="1064333"/>
                  <a:pt x="1096631" y="1031825"/>
                </a:cubicBezTo>
                <a:cubicBezTo>
                  <a:pt x="1054670" y="999318"/>
                  <a:pt x="1015669" y="962906"/>
                  <a:pt x="979628" y="922591"/>
                </a:cubicBezTo>
                <a:cubicBezTo>
                  <a:pt x="943588" y="882275"/>
                  <a:pt x="911895" y="839515"/>
                  <a:pt x="884550" y="794311"/>
                </a:cubicBezTo>
                <a:cubicBezTo>
                  <a:pt x="857205" y="749107"/>
                  <a:pt x="843032" y="712212"/>
                  <a:pt x="842032" y="683624"/>
                </a:cubicBezTo>
                <a:cubicBezTo>
                  <a:pt x="832901" y="722214"/>
                  <a:pt x="815131" y="763312"/>
                  <a:pt x="788721" y="806919"/>
                </a:cubicBezTo>
                <a:cubicBezTo>
                  <a:pt x="775517" y="828722"/>
                  <a:pt x="758357" y="850100"/>
                  <a:pt x="737244" y="871053"/>
                </a:cubicBezTo>
                <a:lnTo>
                  <a:pt x="662372" y="932361"/>
                </a:lnTo>
                <a:lnTo>
                  <a:pt x="665979" y="961938"/>
                </a:lnTo>
                <a:cubicBezTo>
                  <a:pt x="666430" y="993445"/>
                  <a:pt x="656413" y="1022557"/>
                  <a:pt x="635928" y="1049273"/>
                </a:cubicBezTo>
                <a:cubicBezTo>
                  <a:pt x="608616" y="1084894"/>
                  <a:pt x="573987" y="1102704"/>
                  <a:pt x="532042" y="1102704"/>
                </a:cubicBezTo>
                <a:cubicBezTo>
                  <a:pt x="492903" y="1102704"/>
                  <a:pt x="439625" y="1079740"/>
                  <a:pt x="372206" y="1033810"/>
                </a:cubicBezTo>
                <a:cubicBezTo>
                  <a:pt x="304788" y="987880"/>
                  <a:pt x="237409" y="895189"/>
                  <a:pt x="170071" y="755738"/>
                </a:cubicBezTo>
                <a:lnTo>
                  <a:pt x="331044" y="687254"/>
                </a:lnTo>
                <a:cubicBezTo>
                  <a:pt x="353113" y="730135"/>
                  <a:pt x="374126" y="763635"/>
                  <a:pt x="394082" y="787753"/>
                </a:cubicBezTo>
                <a:cubicBezTo>
                  <a:pt x="414039" y="811872"/>
                  <a:pt x="426630" y="823931"/>
                  <a:pt x="431857" y="823931"/>
                </a:cubicBezTo>
                <a:cubicBezTo>
                  <a:pt x="449281" y="823931"/>
                  <a:pt x="466276" y="811888"/>
                  <a:pt x="482845" y="787802"/>
                </a:cubicBezTo>
                <a:cubicBezTo>
                  <a:pt x="499413" y="763715"/>
                  <a:pt x="518458" y="732006"/>
                  <a:pt x="539979" y="692675"/>
                </a:cubicBezTo>
                <a:cubicBezTo>
                  <a:pt x="560629" y="660151"/>
                  <a:pt x="583432" y="622312"/>
                  <a:pt x="608390" y="579157"/>
                </a:cubicBezTo>
                <a:cubicBezTo>
                  <a:pt x="633347" y="536002"/>
                  <a:pt x="662362" y="511246"/>
                  <a:pt x="695434" y="504890"/>
                </a:cubicBezTo>
                <a:lnTo>
                  <a:pt x="114510" y="504890"/>
                </a:lnTo>
                <a:lnTo>
                  <a:pt x="0" y="297358"/>
                </a:lnTo>
                <a:lnTo>
                  <a:pt x="1655852" y="297358"/>
                </a:lnTo>
                <a:lnTo>
                  <a:pt x="1771520" y="297358"/>
                </a:lnTo>
                <a:lnTo>
                  <a:pt x="1971263" y="297358"/>
                </a:lnTo>
                <a:cubicBezTo>
                  <a:pt x="2005916" y="322840"/>
                  <a:pt x="2033541" y="343780"/>
                  <a:pt x="2054137" y="360178"/>
                </a:cubicBezTo>
                <a:lnTo>
                  <a:pt x="2059735" y="364742"/>
                </a:lnTo>
                <a:close/>
              </a:path>
            </a:pathLst>
          </a:custGeom>
        </p:spPr>
      </p:pic>
      <p:sp>
        <p:nvSpPr>
          <p:cNvPr id="6" name="Rounded Rectangle 5"/>
          <p:cNvSpPr/>
          <p:nvPr/>
        </p:nvSpPr>
        <p:spPr>
          <a:xfrm rot="19514808">
            <a:off x="9296477" y="1965311"/>
            <a:ext cx="3916444" cy="38144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FF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9514808">
            <a:off x="9575017" y="1262044"/>
            <a:ext cx="3319404" cy="3814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100000">
                <a:srgbClr val="FF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9514808">
            <a:off x="9696381" y="647918"/>
            <a:ext cx="2952294" cy="38144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FF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44" y="132522"/>
            <a:ext cx="7474148" cy="41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16486" y="4088293"/>
            <a:ext cx="6175514" cy="4081671"/>
            <a:chOff x="2325746" y="1855303"/>
            <a:chExt cx="7447721" cy="40816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746" y="2014329"/>
              <a:ext cx="7275443" cy="3743740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2471519" y="1855303"/>
              <a:ext cx="7301948" cy="4081671"/>
            </a:xfrm>
            <a:custGeom>
              <a:avLst/>
              <a:gdLst/>
              <a:ahLst/>
              <a:cxnLst/>
              <a:rect l="l" t="t" r="r" b="b"/>
              <a:pathLst>
                <a:path w="7301948" h="3756991">
                  <a:moveTo>
                    <a:pt x="2644672" y="1302823"/>
                  </a:moveTo>
                  <a:lnTo>
                    <a:pt x="2644826" y="1573330"/>
                  </a:lnTo>
                  <a:cubicBezTo>
                    <a:pt x="2625354" y="1527916"/>
                    <a:pt x="2598153" y="1491502"/>
                    <a:pt x="2563224" y="1464085"/>
                  </a:cubicBezTo>
                  <a:cubicBezTo>
                    <a:pt x="2528294" y="1436668"/>
                    <a:pt x="2491531" y="1417754"/>
                    <a:pt x="2452935" y="1407341"/>
                  </a:cubicBezTo>
                  <a:cubicBezTo>
                    <a:pt x="2486815" y="1394905"/>
                    <a:pt x="2520691" y="1379402"/>
                    <a:pt x="2554564" y="1360833"/>
                  </a:cubicBezTo>
                  <a:cubicBezTo>
                    <a:pt x="2588437" y="1342263"/>
                    <a:pt x="2618473" y="1322926"/>
                    <a:pt x="2644672" y="1302823"/>
                  </a:cubicBezTo>
                  <a:close/>
                  <a:moveTo>
                    <a:pt x="4110284" y="1276727"/>
                  </a:moveTo>
                  <a:lnTo>
                    <a:pt x="4110284" y="1564940"/>
                  </a:lnTo>
                  <a:cubicBezTo>
                    <a:pt x="4089047" y="1515313"/>
                    <a:pt x="4059981" y="1475573"/>
                    <a:pt x="4023086" y="1445721"/>
                  </a:cubicBezTo>
                  <a:cubicBezTo>
                    <a:pt x="3986191" y="1415869"/>
                    <a:pt x="3949522" y="1395131"/>
                    <a:pt x="3913078" y="1383507"/>
                  </a:cubicBezTo>
                  <a:close/>
                  <a:moveTo>
                    <a:pt x="2644672" y="948596"/>
                  </a:moveTo>
                  <a:lnTo>
                    <a:pt x="2644672" y="1187440"/>
                  </a:lnTo>
                  <a:cubicBezTo>
                    <a:pt x="2644066" y="1187788"/>
                    <a:pt x="2642287" y="1188707"/>
                    <a:pt x="2639336" y="1190195"/>
                  </a:cubicBezTo>
                  <a:cubicBezTo>
                    <a:pt x="2636385" y="1191683"/>
                    <a:pt x="2633486" y="1193394"/>
                    <a:pt x="2630638" y="1195327"/>
                  </a:cubicBezTo>
                  <a:cubicBezTo>
                    <a:pt x="2614658" y="1206590"/>
                    <a:pt x="2598057" y="1216739"/>
                    <a:pt x="2580834" y="1225772"/>
                  </a:cubicBezTo>
                  <a:cubicBezTo>
                    <a:pt x="2563610" y="1234806"/>
                    <a:pt x="2547486" y="1239323"/>
                    <a:pt x="2532460" y="1239323"/>
                  </a:cubicBezTo>
                  <a:cubicBezTo>
                    <a:pt x="2522021" y="1239323"/>
                    <a:pt x="2512601" y="1238965"/>
                    <a:pt x="2504199" y="1238250"/>
                  </a:cubicBezTo>
                  <a:cubicBezTo>
                    <a:pt x="2495797" y="1237535"/>
                    <a:pt x="2487920" y="1235985"/>
                    <a:pt x="2480568" y="1233601"/>
                  </a:cubicBezTo>
                  <a:cubicBezTo>
                    <a:pt x="2473216" y="1231217"/>
                    <a:pt x="2466415" y="1227344"/>
                    <a:pt x="2460165" y="1221984"/>
                  </a:cubicBezTo>
                  <a:cubicBezTo>
                    <a:pt x="2453915" y="1216623"/>
                    <a:pt x="2448682" y="1213800"/>
                    <a:pt x="2444469" y="1213517"/>
                  </a:cubicBezTo>
                  <a:cubicBezTo>
                    <a:pt x="2464920" y="1212447"/>
                    <a:pt x="2481132" y="1205160"/>
                    <a:pt x="2493103" y="1191654"/>
                  </a:cubicBezTo>
                  <a:cubicBezTo>
                    <a:pt x="2505075" y="1178149"/>
                    <a:pt x="2511061" y="1162298"/>
                    <a:pt x="2511061" y="1144102"/>
                  </a:cubicBezTo>
                  <a:cubicBezTo>
                    <a:pt x="2511061" y="1123999"/>
                    <a:pt x="2503519" y="1106389"/>
                    <a:pt x="2488435" y="1091273"/>
                  </a:cubicBezTo>
                  <a:cubicBezTo>
                    <a:pt x="2473351" y="1076156"/>
                    <a:pt x="2452143" y="1068598"/>
                    <a:pt x="2424810" y="1068598"/>
                  </a:cubicBezTo>
                  <a:cubicBezTo>
                    <a:pt x="2409410" y="1068598"/>
                    <a:pt x="2395102" y="1071346"/>
                    <a:pt x="2381887" y="1076843"/>
                  </a:cubicBezTo>
                  <a:cubicBezTo>
                    <a:pt x="2368672" y="1082339"/>
                    <a:pt x="2357096" y="1089858"/>
                    <a:pt x="2347160" y="1099401"/>
                  </a:cubicBezTo>
                  <a:cubicBezTo>
                    <a:pt x="2337225" y="1108944"/>
                    <a:pt x="2329273" y="1119720"/>
                    <a:pt x="2323307" y="1131731"/>
                  </a:cubicBezTo>
                  <a:cubicBezTo>
                    <a:pt x="2317340" y="1143741"/>
                    <a:pt x="2314357" y="1156860"/>
                    <a:pt x="2314357" y="1171087"/>
                  </a:cubicBezTo>
                  <a:cubicBezTo>
                    <a:pt x="2314357" y="1187853"/>
                    <a:pt x="2318593" y="1204309"/>
                    <a:pt x="2327066" y="1220456"/>
                  </a:cubicBezTo>
                  <a:cubicBezTo>
                    <a:pt x="2335540" y="1236604"/>
                    <a:pt x="2346999" y="1251063"/>
                    <a:pt x="2361445" y="1263833"/>
                  </a:cubicBezTo>
                  <a:cubicBezTo>
                    <a:pt x="2375891" y="1276604"/>
                    <a:pt x="2393098" y="1286701"/>
                    <a:pt x="2413067" y="1294124"/>
                  </a:cubicBezTo>
                  <a:cubicBezTo>
                    <a:pt x="2423051" y="1297835"/>
                    <a:pt x="2433775" y="1300619"/>
                    <a:pt x="2445239" y="1302475"/>
                  </a:cubicBezTo>
                  <a:lnTo>
                    <a:pt x="2458603" y="1303491"/>
                  </a:lnTo>
                  <a:lnTo>
                    <a:pt x="2281322" y="1391993"/>
                  </a:lnTo>
                  <a:lnTo>
                    <a:pt x="2357869" y="1496647"/>
                  </a:lnTo>
                  <a:cubicBezTo>
                    <a:pt x="2408373" y="1496647"/>
                    <a:pt x="2450828" y="1505535"/>
                    <a:pt x="2485236" y="1523313"/>
                  </a:cubicBezTo>
                  <a:cubicBezTo>
                    <a:pt x="2519644" y="1541090"/>
                    <a:pt x="2548984" y="1562121"/>
                    <a:pt x="2573256" y="1586406"/>
                  </a:cubicBezTo>
                  <a:cubicBezTo>
                    <a:pt x="2597528" y="1610692"/>
                    <a:pt x="2616994" y="1635318"/>
                    <a:pt x="2631653" y="1660287"/>
                  </a:cubicBezTo>
                  <a:cubicBezTo>
                    <a:pt x="2646311" y="1685255"/>
                    <a:pt x="2656753" y="1698757"/>
                    <a:pt x="2662977" y="1700793"/>
                  </a:cubicBezTo>
                  <a:lnTo>
                    <a:pt x="2661779" y="1700793"/>
                  </a:lnTo>
                  <a:lnTo>
                    <a:pt x="2669588" y="1732089"/>
                  </a:lnTo>
                  <a:lnTo>
                    <a:pt x="2733745" y="1783662"/>
                  </a:lnTo>
                  <a:lnTo>
                    <a:pt x="2733745" y="1150249"/>
                  </a:lnTo>
                  <a:lnTo>
                    <a:pt x="2828117" y="1150249"/>
                  </a:lnTo>
                  <a:lnTo>
                    <a:pt x="2839269" y="1150249"/>
                  </a:lnTo>
                  <a:lnTo>
                    <a:pt x="3238440" y="1150249"/>
                  </a:lnTo>
                  <a:lnTo>
                    <a:pt x="3238440" y="1473450"/>
                  </a:lnTo>
                  <a:cubicBezTo>
                    <a:pt x="3238040" y="1447187"/>
                    <a:pt x="3227583" y="1423395"/>
                    <a:pt x="3207067" y="1402074"/>
                  </a:cubicBezTo>
                  <a:cubicBezTo>
                    <a:pt x="3186551" y="1380752"/>
                    <a:pt x="3165417" y="1363487"/>
                    <a:pt x="3143664" y="1350278"/>
                  </a:cubicBezTo>
                  <a:cubicBezTo>
                    <a:pt x="3121911" y="1337069"/>
                    <a:pt x="3100419" y="1327440"/>
                    <a:pt x="3079188" y="1321389"/>
                  </a:cubicBezTo>
                  <a:cubicBezTo>
                    <a:pt x="3057957" y="1315339"/>
                    <a:pt x="3038727" y="1312314"/>
                    <a:pt x="3021497" y="1312314"/>
                  </a:cubicBezTo>
                  <a:cubicBezTo>
                    <a:pt x="3001097" y="1312314"/>
                    <a:pt x="2981126" y="1315133"/>
                    <a:pt x="2961583" y="1320771"/>
                  </a:cubicBezTo>
                  <a:cubicBezTo>
                    <a:pt x="2942040" y="1326409"/>
                    <a:pt x="2924672" y="1335027"/>
                    <a:pt x="2909478" y="1346625"/>
                  </a:cubicBezTo>
                  <a:cubicBezTo>
                    <a:pt x="2894285" y="1358223"/>
                    <a:pt x="2882219" y="1372721"/>
                    <a:pt x="2873283" y="1390118"/>
                  </a:cubicBezTo>
                  <a:cubicBezTo>
                    <a:pt x="2864346" y="1407515"/>
                    <a:pt x="2859877" y="1427303"/>
                    <a:pt x="2859877" y="1449481"/>
                  </a:cubicBezTo>
                  <a:cubicBezTo>
                    <a:pt x="2859877" y="1465589"/>
                    <a:pt x="2862570" y="1480812"/>
                    <a:pt x="2867957" y="1495149"/>
                  </a:cubicBezTo>
                  <a:cubicBezTo>
                    <a:pt x="2873344" y="1509485"/>
                    <a:pt x="2881256" y="1522543"/>
                    <a:pt x="2891695" y="1534321"/>
                  </a:cubicBezTo>
                  <a:cubicBezTo>
                    <a:pt x="2902133" y="1546100"/>
                    <a:pt x="2914756" y="1555343"/>
                    <a:pt x="2929562" y="1562050"/>
                  </a:cubicBezTo>
                  <a:cubicBezTo>
                    <a:pt x="2944369" y="1568758"/>
                    <a:pt x="2960903" y="1572112"/>
                    <a:pt x="2979164" y="1572112"/>
                  </a:cubicBezTo>
                  <a:cubicBezTo>
                    <a:pt x="2991651" y="1572112"/>
                    <a:pt x="3004383" y="1569573"/>
                    <a:pt x="3017360" y="1564496"/>
                  </a:cubicBezTo>
                  <a:cubicBezTo>
                    <a:pt x="3030337" y="1559418"/>
                    <a:pt x="3042193" y="1552189"/>
                    <a:pt x="3052928" y="1542807"/>
                  </a:cubicBezTo>
                  <a:cubicBezTo>
                    <a:pt x="3063662" y="1533426"/>
                    <a:pt x="3072522" y="1522001"/>
                    <a:pt x="3079507" y="1508535"/>
                  </a:cubicBezTo>
                  <a:cubicBezTo>
                    <a:pt x="3086492" y="1495068"/>
                    <a:pt x="3089984" y="1480635"/>
                    <a:pt x="3089984" y="1465235"/>
                  </a:cubicBezTo>
                  <a:cubicBezTo>
                    <a:pt x="3089984" y="1456562"/>
                    <a:pt x="3088850" y="1447471"/>
                    <a:pt x="3086582" y="1437960"/>
                  </a:cubicBezTo>
                  <a:cubicBezTo>
                    <a:pt x="3085448" y="1433205"/>
                    <a:pt x="3083950" y="1429688"/>
                    <a:pt x="3082088" y="1427411"/>
                  </a:cubicBezTo>
                  <a:lnTo>
                    <a:pt x="3080152" y="1425840"/>
                  </a:lnTo>
                  <a:lnTo>
                    <a:pt x="3086623" y="1427951"/>
                  </a:lnTo>
                  <a:cubicBezTo>
                    <a:pt x="3098806" y="1433042"/>
                    <a:pt x="3113895" y="1442435"/>
                    <a:pt x="3131892" y="1456130"/>
                  </a:cubicBezTo>
                  <a:cubicBezTo>
                    <a:pt x="3155887" y="1474391"/>
                    <a:pt x="3177888" y="1498013"/>
                    <a:pt x="3197895" y="1526995"/>
                  </a:cubicBezTo>
                  <a:cubicBezTo>
                    <a:pt x="3217902" y="1555977"/>
                    <a:pt x="3233991" y="1588504"/>
                    <a:pt x="3246162" y="1624574"/>
                  </a:cubicBezTo>
                  <a:cubicBezTo>
                    <a:pt x="3258334" y="1660644"/>
                    <a:pt x="3264420" y="1699221"/>
                    <a:pt x="3264420" y="1740304"/>
                  </a:cubicBezTo>
                  <a:lnTo>
                    <a:pt x="3327514" y="1780897"/>
                  </a:lnTo>
                  <a:lnTo>
                    <a:pt x="3327514" y="1150249"/>
                  </a:lnTo>
                  <a:lnTo>
                    <a:pt x="3529843" y="1150249"/>
                  </a:lnTo>
                  <a:cubicBezTo>
                    <a:pt x="3505307" y="1160636"/>
                    <a:pt x="3486276" y="1183020"/>
                    <a:pt x="3472751" y="1217402"/>
                  </a:cubicBezTo>
                  <a:cubicBezTo>
                    <a:pt x="3459226" y="1251784"/>
                    <a:pt x="3452464" y="1287204"/>
                    <a:pt x="3452464" y="1323661"/>
                  </a:cubicBezTo>
                  <a:cubicBezTo>
                    <a:pt x="3452464" y="1338145"/>
                    <a:pt x="3454468" y="1354943"/>
                    <a:pt x="3458476" y="1374054"/>
                  </a:cubicBezTo>
                  <a:cubicBezTo>
                    <a:pt x="3462484" y="1393166"/>
                    <a:pt x="3467045" y="1419352"/>
                    <a:pt x="3472162" y="1452612"/>
                  </a:cubicBezTo>
                  <a:cubicBezTo>
                    <a:pt x="3478257" y="1480190"/>
                    <a:pt x="3483508" y="1508412"/>
                    <a:pt x="3487916" y="1537279"/>
                  </a:cubicBezTo>
                  <a:cubicBezTo>
                    <a:pt x="3492323" y="1566145"/>
                    <a:pt x="3494527" y="1588839"/>
                    <a:pt x="3494527" y="1605360"/>
                  </a:cubicBezTo>
                  <a:cubicBezTo>
                    <a:pt x="3494527" y="1643505"/>
                    <a:pt x="3483802" y="1675400"/>
                    <a:pt x="3462352" y="1701044"/>
                  </a:cubicBezTo>
                  <a:cubicBezTo>
                    <a:pt x="3440901" y="1726689"/>
                    <a:pt x="3409332" y="1742952"/>
                    <a:pt x="3367643" y="1749834"/>
                  </a:cubicBezTo>
                  <a:lnTo>
                    <a:pt x="3419061" y="1805930"/>
                  </a:lnTo>
                  <a:cubicBezTo>
                    <a:pt x="3430196" y="1805930"/>
                    <a:pt x="3445412" y="1801094"/>
                    <a:pt x="3464710" y="1791423"/>
                  </a:cubicBezTo>
                  <a:cubicBezTo>
                    <a:pt x="3484008" y="1781751"/>
                    <a:pt x="3503267" y="1767076"/>
                    <a:pt x="3522488" y="1747398"/>
                  </a:cubicBezTo>
                  <a:cubicBezTo>
                    <a:pt x="3541708" y="1727720"/>
                    <a:pt x="3558967" y="1703190"/>
                    <a:pt x="3574264" y="1673808"/>
                  </a:cubicBezTo>
                  <a:cubicBezTo>
                    <a:pt x="3589560" y="1644426"/>
                    <a:pt x="3597209" y="1609870"/>
                    <a:pt x="3597209" y="1570140"/>
                  </a:cubicBezTo>
                  <a:cubicBezTo>
                    <a:pt x="3597209" y="1540939"/>
                    <a:pt x="3594264" y="1511057"/>
                    <a:pt x="3588375" y="1480496"/>
                  </a:cubicBezTo>
                  <a:cubicBezTo>
                    <a:pt x="3582486" y="1449935"/>
                    <a:pt x="3576281" y="1421104"/>
                    <a:pt x="3569760" y="1394003"/>
                  </a:cubicBezTo>
                  <a:cubicBezTo>
                    <a:pt x="3565030" y="1370974"/>
                    <a:pt x="3561000" y="1350481"/>
                    <a:pt x="3557669" y="1332523"/>
                  </a:cubicBezTo>
                  <a:cubicBezTo>
                    <a:pt x="3554338" y="1314566"/>
                    <a:pt x="3552672" y="1297848"/>
                    <a:pt x="3552672" y="1282371"/>
                  </a:cubicBezTo>
                  <a:cubicBezTo>
                    <a:pt x="3552672" y="1267178"/>
                    <a:pt x="3554167" y="1251913"/>
                    <a:pt x="3557157" y="1236578"/>
                  </a:cubicBezTo>
                  <a:cubicBezTo>
                    <a:pt x="3560146" y="1221243"/>
                    <a:pt x="3565159" y="1207273"/>
                    <a:pt x="3572195" y="1194670"/>
                  </a:cubicBezTo>
                  <a:cubicBezTo>
                    <a:pt x="3579232" y="1182067"/>
                    <a:pt x="3587859" y="1171677"/>
                    <a:pt x="3598079" y="1163500"/>
                  </a:cubicBezTo>
                  <a:cubicBezTo>
                    <a:pt x="3608298" y="1155323"/>
                    <a:pt x="3620708" y="1150906"/>
                    <a:pt x="3635309" y="1150249"/>
                  </a:cubicBezTo>
                  <a:lnTo>
                    <a:pt x="3720587" y="1150249"/>
                  </a:lnTo>
                  <a:lnTo>
                    <a:pt x="3728558" y="1150249"/>
                  </a:lnTo>
                  <a:lnTo>
                    <a:pt x="4110284" y="1150249"/>
                  </a:lnTo>
                  <a:lnTo>
                    <a:pt x="4110284" y="1163297"/>
                  </a:lnTo>
                  <a:lnTo>
                    <a:pt x="3742759" y="1367153"/>
                  </a:lnTo>
                  <a:lnTo>
                    <a:pt x="3817683" y="1467458"/>
                  </a:lnTo>
                  <a:cubicBezTo>
                    <a:pt x="3854449" y="1472600"/>
                    <a:pt x="3889166" y="1481862"/>
                    <a:pt x="3921834" y="1495245"/>
                  </a:cubicBezTo>
                  <a:cubicBezTo>
                    <a:pt x="3954502" y="1508628"/>
                    <a:pt x="3984454" y="1526409"/>
                    <a:pt x="4011691" y="1548587"/>
                  </a:cubicBezTo>
                  <a:cubicBezTo>
                    <a:pt x="4038927" y="1570765"/>
                    <a:pt x="4063534" y="1598143"/>
                    <a:pt x="4085513" y="1630721"/>
                  </a:cubicBezTo>
                  <a:cubicBezTo>
                    <a:pt x="4107491" y="1663299"/>
                    <a:pt x="4125162" y="1702153"/>
                    <a:pt x="4138526" y="1747282"/>
                  </a:cubicBezTo>
                  <a:lnTo>
                    <a:pt x="4200595" y="1779950"/>
                  </a:lnTo>
                  <a:lnTo>
                    <a:pt x="4200595" y="1150249"/>
                  </a:lnTo>
                  <a:lnTo>
                    <a:pt x="4260985" y="1150249"/>
                  </a:lnTo>
                  <a:lnTo>
                    <a:pt x="4304901" y="1150249"/>
                  </a:lnTo>
                  <a:lnTo>
                    <a:pt x="4317796" y="1150249"/>
                  </a:lnTo>
                  <a:cubicBezTo>
                    <a:pt x="4320193" y="1151280"/>
                    <a:pt x="4324375" y="1155304"/>
                    <a:pt x="4330342" y="1162321"/>
                  </a:cubicBezTo>
                  <a:cubicBezTo>
                    <a:pt x="4336308" y="1169338"/>
                    <a:pt x="4342420" y="1177543"/>
                    <a:pt x="4348676" y="1186938"/>
                  </a:cubicBezTo>
                  <a:cubicBezTo>
                    <a:pt x="4354933" y="1196332"/>
                    <a:pt x="4360055" y="1205382"/>
                    <a:pt x="4364044" y="1214087"/>
                  </a:cubicBezTo>
                  <a:cubicBezTo>
                    <a:pt x="4368032" y="1222792"/>
                    <a:pt x="4370026" y="1228936"/>
                    <a:pt x="4370026" y="1232519"/>
                  </a:cubicBezTo>
                  <a:lnTo>
                    <a:pt x="4370026" y="1716277"/>
                  </a:lnTo>
                  <a:lnTo>
                    <a:pt x="4459100" y="1781187"/>
                  </a:lnTo>
                  <a:lnTo>
                    <a:pt x="4459100" y="1150249"/>
                  </a:lnTo>
                  <a:lnTo>
                    <a:pt x="4568042" y="1150249"/>
                  </a:lnTo>
                  <a:lnTo>
                    <a:pt x="4594953" y="1150249"/>
                  </a:lnTo>
                  <a:lnTo>
                    <a:pt x="4633880" y="1150249"/>
                  </a:lnTo>
                  <a:lnTo>
                    <a:pt x="4633880" y="1478940"/>
                  </a:lnTo>
                  <a:lnTo>
                    <a:pt x="4732947" y="1559450"/>
                  </a:lnTo>
                  <a:lnTo>
                    <a:pt x="4807118" y="1480003"/>
                  </a:lnTo>
                  <a:cubicBezTo>
                    <a:pt x="4829373" y="1454268"/>
                    <a:pt x="4850997" y="1429551"/>
                    <a:pt x="4871990" y="1405853"/>
                  </a:cubicBezTo>
                  <a:cubicBezTo>
                    <a:pt x="4892982" y="1382154"/>
                    <a:pt x="4909188" y="1361309"/>
                    <a:pt x="4920605" y="1343319"/>
                  </a:cubicBezTo>
                  <a:cubicBezTo>
                    <a:pt x="4914214" y="1352817"/>
                    <a:pt x="4909777" y="1368081"/>
                    <a:pt x="4907296" y="1389113"/>
                  </a:cubicBezTo>
                  <a:cubicBezTo>
                    <a:pt x="4904816" y="1410144"/>
                    <a:pt x="4903575" y="1431633"/>
                    <a:pt x="4903575" y="1453579"/>
                  </a:cubicBezTo>
                  <a:cubicBezTo>
                    <a:pt x="4903575" y="1508399"/>
                    <a:pt x="4910979" y="1562450"/>
                    <a:pt x="4925786" y="1615730"/>
                  </a:cubicBezTo>
                  <a:cubicBezTo>
                    <a:pt x="4940593" y="1669011"/>
                    <a:pt x="4960555" y="1724150"/>
                    <a:pt x="4985671" y="1781149"/>
                  </a:cubicBezTo>
                  <a:lnTo>
                    <a:pt x="5056033" y="1805930"/>
                  </a:lnTo>
                  <a:cubicBezTo>
                    <a:pt x="5047012" y="1769074"/>
                    <a:pt x="5039206" y="1738680"/>
                    <a:pt x="5032614" y="1714749"/>
                  </a:cubicBezTo>
                  <a:cubicBezTo>
                    <a:pt x="5026023" y="1690819"/>
                    <a:pt x="5020559" y="1668389"/>
                    <a:pt x="5016222" y="1647461"/>
                  </a:cubicBezTo>
                  <a:cubicBezTo>
                    <a:pt x="5011886" y="1626533"/>
                    <a:pt x="5008729" y="1606146"/>
                    <a:pt x="5006751" y="1586300"/>
                  </a:cubicBezTo>
                  <a:cubicBezTo>
                    <a:pt x="5004772" y="1566454"/>
                    <a:pt x="5003783" y="1545687"/>
                    <a:pt x="5003783" y="1523999"/>
                  </a:cubicBezTo>
                  <a:cubicBezTo>
                    <a:pt x="5003783" y="1480403"/>
                    <a:pt x="5009083" y="1437383"/>
                    <a:pt x="5019682" y="1394941"/>
                  </a:cubicBezTo>
                  <a:cubicBezTo>
                    <a:pt x="5030282" y="1352498"/>
                    <a:pt x="5052476" y="1308125"/>
                    <a:pt x="5086265" y="1261823"/>
                  </a:cubicBezTo>
                  <a:lnTo>
                    <a:pt x="4956366" y="1189857"/>
                  </a:lnTo>
                  <a:cubicBezTo>
                    <a:pt x="4906030" y="1215605"/>
                    <a:pt x="4861281" y="1247831"/>
                    <a:pt x="4822118" y="1286537"/>
                  </a:cubicBezTo>
                  <a:cubicBezTo>
                    <a:pt x="4782955" y="1325242"/>
                    <a:pt x="4750313" y="1366277"/>
                    <a:pt x="4724191" y="1409641"/>
                  </a:cubicBezTo>
                  <a:lnTo>
                    <a:pt x="4724191" y="1150249"/>
                  </a:lnTo>
                  <a:lnTo>
                    <a:pt x="5166911" y="1150249"/>
                  </a:lnTo>
                  <a:lnTo>
                    <a:pt x="5114023" y="1067361"/>
                  </a:lnTo>
                  <a:lnTo>
                    <a:pt x="4542065" y="1067361"/>
                  </a:lnTo>
                  <a:lnTo>
                    <a:pt x="4522287" y="1067361"/>
                  </a:lnTo>
                  <a:lnTo>
                    <a:pt x="4454519" y="1067361"/>
                  </a:lnTo>
                  <a:lnTo>
                    <a:pt x="4451271" y="1056981"/>
                  </a:lnTo>
                  <a:cubicBezTo>
                    <a:pt x="4447431" y="1041581"/>
                    <a:pt x="4440856" y="1022824"/>
                    <a:pt x="4431545" y="1000711"/>
                  </a:cubicBezTo>
                  <a:cubicBezTo>
                    <a:pt x="4422234" y="978597"/>
                    <a:pt x="4401728" y="961225"/>
                    <a:pt x="4370026" y="948596"/>
                  </a:cubicBezTo>
                  <a:lnTo>
                    <a:pt x="4370026" y="1094371"/>
                  </a:lnTo>
                  <a:lnTo>
                    <a:pt x="4358629" y="1085297"/>
                  </a:lnTo>
                  <a:cubicBezTo>
                    <a:pt x="4351897" y="1080125"/>
                    <a:pt x="4343918" y="1074146"/>
                    <a:pt x="4334691" y="1067361"/>
                  </a:cubicBezTo>
                  <a:lnTo>
                    <a:pt x="4250641" y="1067361"/>
                  </a:lnTo>
                  <a:lnTo>
                    <a:pt x="4208716" y="1067361"/>
                  </a:lnTo>
                  <a:lnTo>
                    <a:pt x="3675651" y="1067361"/>
                  </a:lnTo>
                  <a:lnTo>
                    <a:pt x="3674833" y="1067361"/>
                  </a:lnTo>
                  <a:lnTo>
                    <a:pt x="2785009" y="1067361"/>
                  </a:lnTo>
                  <a:lnTo>
                    <a:pt x="2782363" y="1067361"/>
                  </a:lnTo>
                  <a:lnTo>
                    <a:pt x="2729724" y="1067361"/>
                  </a:lnTo>
                  <a:lnTo>
                    <a:pt x="2726825" y="1055763"/>
                  </a:lnTo>
                  <a:cubicBezTo>
                    <a:pt x="2722920" y="1038598"/>
                    <a:pt x="2717021" y="1019290"/>
                    <a:pt x="2709128" y="997840"/>
                  </a:cubicBezTo>
                  <a:cubicBezTo>
                    <a:pt x="2701235" y="976390"/>
                    <a:pt x="2679749" y="959975"/>
                    <a:pt x="2644672" y="948596"/>
                  </a:cubicBezTo>
                  <a:close/>
                  <a:moveTo>
                    <a:pt x="0" y="0"/>
                  </a:moveTo>
                  <a:lnTo>
                    <a:pt x="7301948" y="0"/>
                  </a:lnTo>
                  <a:lnTo>
                    <a:pt x="7301948" y="3756991"/>
                  </a:lnTo>
                  <a:lnTo>
                    <a:pt x="0" y="3756991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8782"/>
            <a:ext cx="7089912" cy="66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-1" y="1081606"/>
            <a:ext cx="4682359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as-IN" sz="60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5545" y="2951665"/>
            <a:ext cx="7999037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s-IN" sz="4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ধীমান কুমার বিশ্বাস </a:t>
            </a: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</a:t>
            </a: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ফলিয়া সহদেব মাধ্যমিক বিদ্যালয়</a:t>
            </a: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শৈলকুপা,ঝিনাইদহ</a:t>
            </a:r>
            <a:r>
              <a:rPr lang="bn-IN" sz="4000" b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40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49" y="3121376"/>
            <a:ext cx="1925807" cy="23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435 -0.00116 L 3.75E-6 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85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-1" y="1081606"/>
            <a:ext cx="4682359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5545" y="2951666"/>
            <a:ext cx="7999037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s-IN" sz="4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4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</a:p>
          <a:p>
            <a:r>
              <a:rPr lang="as-IN" sz="4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</a:t>
            </a:r>
            <a:r>
              <a:rPr lang="as-IN" sz="4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হিন্দুধর্ম ও নৈতিক শিক্ষা </a:t>
            </a:r>
            <a:r>
              <a:rPr lang="en-US" sz="4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পঞ্চম</a:t>
            </a:r>
          </a:p>
          <a:p>
            <a:r>
              <a:rPr lang="bn-IN" sz="4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 40 </a:t>
            </a:r>
            <a:r>
              <a:rPr lang="en-US" sz="48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as-IN" sz="48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47 -0.00347 L -0.00065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1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8164" y="745561"/>
            <a:ext cx="2512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54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as-IN" sz="5400" b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250" y="2069378"/>
            <a:ext cx="5205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spc="50" dirty="0" smtClean="0">
                <a:ln w="0"/>
                <a:solidFill>
                  <a:srgbClr val="B972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</a:t>
            </a:r>
            <a:endParaRPr lang="as-IN" sz="4400" spc="50" dirty="0">
              <a:ln w="0"/>
              <a:solidFill>
                <a:srgbClr val="B972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6141" y="3177751"/>
            <a:ext cx="111558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গনেশ কার ছেলে তা বলতে পারবে । </a:t>
            </a:r>
          </a:p>
          <a:p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গণেশের বাহন কি তা বলতে পারবে ।</a:t>
            </a:r>
          </a:p>
          <a:p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গণেশের মাতৃভক্তি  কেমন তা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গণেশ দেবের পরিচয় ও পূজাপদ্ধতি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as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576558"/>
            <a:ext cx="12192000" cy="15766"/>
          </a:xfrm>
          <a:prstGeom prst="line">
            <a:avLst/>
          </a:prstGeom>
          <a:ln w="76200">
            <a:solidFill>
              <a:schemeClr val="bg1">
                <a:lumMod val="95000"/>
                <a:lumOff val="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4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-1" y="1127773"/>
            <a:ext cx="4929809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7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63243" y="2930789"/>
            <a:ext cx="7175210" cy="2851777"/>
            <a:chOff x="4366417" y="2970266"/>
            <a:chExt cx="6229965" cy="28517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417" y="2970270"/>
              <a:ext cx="1570851" cy="28517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908" y="2970269"/>
              <a:ext cx="1570851" cy="28517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321" y="2970268"/>
              <a:ext cx="1570851" cy="28517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5531" y="2970266"/>
              <a:ext cx="1570851" cy="28517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" name="Freeform 12"/>
          <p:cNvSpPr/>
          <p:nvPr/>
        </p:nvSpPr>
        <p:spPr>
          <a:xfrm>
            <a:off x="3898996" y="2329137"/>
            <a:ext cx="7659757" cy="4174435"/>
          </a:xfrm>
          <a:custGeom>
            <a:avLst/>
            <a:gdLst/>
            <a:ahLst/>
            <a:cxnLst/>
            <a:rect l="l" t="t" r="r" b="b"/>
            <a:pathLst>
              <a:path w="7659757" h="4174435">
                <a:moveTo>
                  <a:pt x="3158092" y="2126309"/>
                </a:moveTo>
                <a:cubicBezTo>
                  <a:pt x="3137473" y="2126309"/>
                  <a:pt x="3120566" y="2132700"/>
                  <a:pt x="3107370" y="2145484"/>
                </a:cubicBezTo>
                <a:cubicBezTo>
                  <a:pt x="3094173" y="2158268"/>
                  <a:pt x="3087576" y="2174144"/>
                  <a:pt x="3087576" y="2193114"/>
                </a:cubicBezTo>
                <a:cubicBezTo>
                  <a:pt x="3087576" y="2212083"/>
                  <a:pt x="3094173" y="2227960"/>
                  <a:pt x="3107370" y="2240743"/>
                </a:cubicBezTo>
                <a:cubicBezTo>
                  <a:pt x="3120566" y="2253527"/>
                  <a:pt x="3137473" y="2259919"/>
                  <a:pt x="3158092" y="2259919"/>
                </a:cubicBezTo>
                <a:cubicBezTo>
                  <a:pt x="3177061" y="2259919"/>
                  <a:pt x="3193557" y="2253527"/>
                  <a:pt x="3207578" y="2240743"/>
                </a:cubicBezTo>
                <a:cubicBezTo>
                  <a:pt x="3221598" y="2227960"/>
                  <a:pt x="3228609" y="2212083"/>
                  <a:pt x="3228609" y="2193114"/>
                </a:cubicBezTo>
                <a:cubicBezTo>
                  <a:pt x="3228609" y="2174144"/>
                  <a:pt x="3221598" y="2158268"/>
                  <a:pt x="3207578" y="2145484"/>
                </a:cubicBezTo>
                <a:cubicBezTo>
                  <a:pt x="3193557" y="2132700"/>
                  <a:pt x="3177061" y="2126309"/>
                  <a:pt x="3158092" y="2126309"/>
                </a:cubicBezTo>
                <a:close/>
                <a:moveTo>
                  <a:pt x="3372116" y="1789808"/>
                </a:moveTo>
                <a:lnTo>
                  <a:pt x="3372116" y="2107752"/>
                </a:lnTo>
                <a:cubicBezTo>
                  <a:pt x="3343250" y="2066514"/>
                  <a:pt x="3311290" y="2030225"/>
                  <a:pt x="3276239" y="1998884"/>
                </a:cubicBezTo>
                <a:cubicBezTo>
                  <a:pt x="3241187" y="1967543"/>
                  <a:pt x="3197681" y="1939501"/>
                  <a:pt x="3145721" y="1914759"/>
                </a:cubicBezTo>
                <a:cubicBezTo>
                  <a:pt x="3186134" y="1893315"/>
                  <a:pt x="3224073" y="1872490"/>
                  <a:pt x="3259537" y="1852284"/>
                </a:cubicBezTo>
                <a:cubicBezTo>
                  <a:pt x="3295002" y="1832077"/>
                  <a:pt x="3332528" y="1811252"/>
                  <a:pt x="3372116" y="1789808"/>
                </a:cubicBezTo>
                <a:close/>
                <a:moveTo>
                  <a:pt x="5525101" y="1730426"/>
                </a:moveTo>
                <a:cubicBezTo>
                  <a:pt x="5528400" y="1781561"/>
                  <a:pt x="5536441" y="1834551"/>
                  <a:pt x="5549225" y="1889398"/>
                </a:cubicBezTo>
                <a:cubicBezTo>
                  <a:pt x="5562009" y="1944244"/>
                  <a:pt x="5580772" y="1994348"/>
                  <a:pt x="5605514" y="2039709"/>
                </a:cubicBezTo>
                <a:cubicBezTo>
                  <a:pt x="5630257" y="2085071"/>
                  <a:pt x="5661804" y="2122803"/>
                  <a:pt x="5700156" y="2152907"/>
                </a:cubicBezTo>
                <a:cubicBezTo>
                  <a:pt x="5738506" y="2183011"/>
                  <a:pt x="5785724" y="2198887"/>
                  <a:pt x="5841807" y="2200537"/>
                </a:cubicBezTo>
                <a:lnTo>
                  <a:pt x="5847993" y="2200537"/>
                </a:lnTo>
                <a:cubicBezTo>
                  <a:pt x="5885931" y="2200537"/>
                  <a:pt x="5919746" y="2193939"/>
                  <a:pt x="5949438" y="2180743"/>
                </a:cubicBezTo>
                <a:cubicBezTo>
                  <a:pt x="5979129" y="2167546"/>
                  <a:pt x="6004284" y="2149814"/>
                  <a:pt x="6024903" y="2127546"/>
                </a:cubicBezTo>
                <a:cubicBezTo>
                  <a:pt x="6045522" y="2105277"/>
                  <a:pt x="6061192" y="2079710"/>
                  <a:pt x="6071914" y="2050843"/>
                </a:cubicBezTo>
                <a:cubicBezTo>
                  <a:pt x="6082636" y="2021977"/>
                  <a:pt x="6087996" y="1991873"/>
                  <a:pt x="6087996" y="1960533"/>
                </a:cubicBezTo>
                <a:cubicBezTo>
                  <a:pt x="6087996" y="1877232"/>
                  <a:pt x="6048821" y="1806716"/>
                  <a:pt x="5970469" y="1748983"/>
                </a:cubicBezTo>
                <a:cubicBezTo>
                  <a:pt x="5949025" y="1780324"/>
                  <a:pt x="5929850" y="1806716"/>
                  <a:pt x="5912942" y="1828159"/>
                </a:cubicBezTo>
                <a:cubicBezTo>
                  <a:pt x="5896035" y="1849603"/>
                  <a:pt x="5876860" y="1863624"/>
                  <a:pt x="5855416" y="1870222"/>
                </a:cubicBezTo>
                <a:cubicBezTo>
                  <a:pt x="5862014" y="1852077"/>
                  <a:pt x="5865312" y="1835170"/>
                  <a:pt x="5865312" y="1819499"/>
                </a:cubicBezTo>
                <a:cubicBezTo>
                  <a:pt x="5865312" y="1805479"/>
                  <a:pt x="5862632" y="1792901"/>
                  <a:pt x="5857272" y="1781767"/>
                </a:cubicBezTo>
                <a:cubicBezTo>
                  <a:pt x="5851910" y="1770633"/>
                  <a:pt x="5844900" y="1761354"/>
                  <a:pt x="5836240" y="1753931"/>
                </a:cubicBezTo>
                <a:cubicBezTo>
                  <a:pt x="5827580" y="1746509"/>
                  <a:pt x="5818096" y="1740941"/>
                  <a:pt x="5807786" y="1737230"/>
                </a:cubicBezTo>
                <a:cubicBezTo>
                  <a:pt x="5797476" y="1733519"/>
                  <a:pt x="5787373" y="1731663"/>
                  <a:pt x="5777476" y="1731663"/>
                </a:cubicBezTo>
                <a:cubicBezTo>
                  <a:pt x="5748610" y="1731663"/>
                  <a:pt x="5725930" y="1741148"/>
                  <a:pt x="5709434" y="1760117"/>
                </a:cubicBezTo>
                <a:cubicBezTo>
                  <a:pt x="5692938" y="1779086"/>
                  <a:pt x="5684691" y="1801767"/>
                  <a:pt x="5684691" y="1828159"/>
                </a:cubicBezTo>
                <a:cubicBezTo>
                  <a:pt x="5687166" y="1854552"/>
                  <a:pt x="5693970" y="1875995"/>
                  <a:pt x="5705104" y="1892490"/>
                </a:cubicBezTo>
                <a:cubicBezTo>
                  <a:pt x="5716238" y="1908985"/>
                  <a:pt x="5729640" y="1922182"/>
                  <a:pt x="5745310" y="1932079"/>
                </a:cubicBezTo>
                <a:cubicBezTo>
                  <a:pt x="5760980" y="1941976"/>
                  <a:pt x="5777889" y="1949192"/>
                  <a:pt x="5796033" y="1953728"/>
                </a:cubicBezTo>
                <a:cubicBezTo>
                  <a:pt x="5814178" y="1958265"/>
                  <a:pt x="5831910" y="1960945"/>
                  <a:pt x="5849230" y="1961770"/>
                </a:cubicBezTo>
                <a:cubicBezTo>
                  <a:pt x="5870674" y="1959296"/>
                  <a:pt x="5889231" y="1955172"/>
                  <a:pt x="5904901" y="1949399"/>
                </a:cubicBezTo>
                <a:cubicBezTo>
                  <a:pt x="5920571" y="1943625"/>
                  <a:pt x="5934592" y="1937027"/>
                  <a:pt x="5946964" y="1929604"/>
                </a:cubicBezTo>
                <a:cubicBezTo>
                  <a:pt x="5959335" y="1922182"/>
                  <a:pt x="5970056" y="1914140"/>
                  <a:pt x="5979129" y="1905480"/>
                </a:cubicBezTo>
                <a:cubicBezTo>
                  <a:pt x="5988202" y="1896820"/>
                  <a:pt x="5996449" y="1888367"/>
                  <a:pt x="6003872" y="1880119"/>
                </a:cubicBezTo>
                <a:cubicBezTo>
                  <a:pt x="6014593" y="1889191"/>
                  <a:pt x="6022634" y="1901150"/>
                  <a:pt x="6027996" y="1915996"/>
                </a:cubicBezTo>
                <a:cubicBezTo>
                  <a:pt x="6033357" y="1930842"/>
                  <a:pt x="6036037" y="1944450"/>
                  <a:pt x="6036037" y="1956821"/>
                </a:cubicBezTo>
                <a:cubicBezTo>
                  <a:pt x="6036037" y="1978265"/>
                  <a:pt x="6031088" y="1998265"/>
                  <a:pt x="6021192" y="2016822"/>
                </a:cubicBezTo>
                <a:cubicBezTo>
                  <a:pt x="6011294" y="2035379"/>
                  <a:pt x="5997892" y="2051668"/>
                  <a:pt x="5980984" y="2065689"/>
                </a:cubicBezTo>
                <a:cubicBezTo>
                  <a:pt x="5964078" y="2079710"/>
                  <a:pt x="5944076" y="2091050"/>
                  <a:pt x="5920984" y="2099710"/>
                </a:cubicBezTo>
                <a:cubicBezTo>
                  <a:pt x="5897891" y="2108370"/>
                  <a:pt x="5873148" y="2113525"/>
                  <a:pt x="5846756" y="2115174"/>
                </a:cubicBezTo>
                <a:lnTo>
                  <a:pt x="5824487" y="2115174"/>
                </a:lnTo>
                <a:cubicBezTo>
                  <a:pt x="5798094" y="2112700"/>
                  <a:pt x="5774384" y="2106102"/>
                  <a:pt x="5753352" y="2095380"/>
                </a:cubicBezTo>
                <a:cubicBezTo>
                  <a:pt x="5732321" y="2084658"/>
                  <a:pt x="5711496" y="2070225"/>
                  <a:pt x="5690877" y="2052081"/>
                </a:cubicBezTo>
                <a:cubicBezTo>
                  <a:pt x="5678506" y="2041359"/>
                  <a:pt x="5666134" y="2027544"/>
                  <a:pt x="5653763" y="2010637"/>
                </a:cubicBezTo>
                <a:cubicBezTo>
                  <a:pt x="5641392" y="1993729"/>
                  <a:pt x="5629844" y="1973110"/>
                  <a:pt x="5619123" y="1948780"/>
                </a:cubicBezTo>
                <a:cubicBezTo>
                  <a:pt x="5608402" y="1924450"/>
                  <a:pt x="5598710" y="1895789"/>
                  <a:pt x="5590050" y="1862799"/>
                </a:cubicBezTo>
                <a:cubicBezTo>
                  <a:pt x="5581390" y="1829809"/>
                  <a:pt x="5574586" y="1791458"/>
                  <a:pt x="5569638" y="1747746"/>
                </a:cubicBezTo>
                <a:close/>
                <a:moveTo>
                  <a:pt x="6859996" y="1692075"/>
                </a:moveTo>
                <a:cubicBezTo>
                  <a:pt x="6823706" y="1692075"/>
                  <a:pt x="6791541" y="1698879"/>
                  <a:pt x="6763500" y="1712487"/>
                </a:cubicBezTo>
                <a:cubicBezTo>
                  <a:pt x="6735458" y="1726096"/>
                  <a:pt x="6711953" y="1743003"/>
                  <a:pt x="6692983" y="1763210"/>
                </a:cubicBezTo>
                <a:cubicBezTo>
                  <a:pt x="6674014" y="1783416"/>
                  <a:pt x="6659580" y="1805066"/>
                  <a:pt x="6649684" y="1828159"/>
                </a:cubicBezTo>
                <a:cubicBezTo>
                  <a:pt x="6639786" y="1851253"/>
                  <a:pt x="6634838" y="1871871"/>
                  <a:pt x="6634838" y="1890016"/>
                </a:cubicBezTo>
                <a:cubicBezTo>
                  <a:pt x="6634838" y="1908985"/>
                  <a:pt x="6641024" y="1927130"/>
                  <a:pt x="6653395" y="1944450"/>
                </a:cubicBezTo>
                <a:cubicBezTo>
                  <a:pt x="6665766" y="1961770"/>
                  <a:pt x="6682673" y="1970430"/>
                  <a:pt x="6704118" y="1970430"/>
                </a:cubicBezTo>
                <a:cubicBezTo>
                  <a:pt x="6731334" y="1970430"/>
                  <a:pt x="6753808" y="1961770"/>
                  <a:pt x="6771541" y="1944450"/>
                </a:cubicBezTo>
                <a:cubicBezTo>
                  <a:pt x="6789274" y="1927130"/>
                  <a:pt x="6798140" y="1906511"/>
                  <a:pt x="6798140" y="1882593"/>
                </a:cubicBezTo>
                <a:cubicBezTo>
                  <a:pt x="6798140" y="1866923"/>
                  <a:pt x="6794841" y="1854345"/>
                  <a:pt x="6788242" y="1844861"/>
                </a:cubicBezTo>
                <a:cubicBezTo>
                  <a:pt x="6781644" y="1835376"/>
                  <a:pt x="6774634" y="1827747"/>
                  <a:pt x="6767211" y="1821974"/>
                </a:cubicBezTo>
                <a:cubicBezTo>
                  <a:pt x="6782881" y="1804654"/>
                  <a:pt x="6800820" y="1790014"/>
                  <a:pt x="6821026" y="1778055"/>
                </a:cubicBezTo>
                <a:cubicBezTo>
                  <a:pt x="6841234" y="1766097"/>
                  <a:pt x="6863295" y="1760117"/>
                  <a:pt x="6887213" y="1760117"/>
                </a:cubicBezTo>
                <a:cubicBezTo>
                  <a:pt x="6916080" y="1760117"/>
                  <a:pt x="6940204" y="1767540"/>
                  <a:pt x="6959586" y="1782385"/>
                </a:cubicBezTo>
                <a:cubicBezTo>
                  <a:pt x="6978967" y="1797231"/>
                  <a:pt x="6988658" y="1817850"/>
                  <a:pt x="6988658" y="1844242"/>
                </a:cubicBezTo>
                <a:cubicBezTo>
                  <a:pt x="6988658" y="1854139"/>
                  <a:pt x="6986390" y="1864242"/>
                  <a:pt x="6981854" y="1874552"/>
                </a:cubicBezTo>
                <a:cubicBezTo>
                  <a:pt x="6977318" y="1884861"/>
                  <a:pt x="6972370" y="1894346"/>
                  <a:pt x="6967008" y="1903006"/>
                </a:cubicBezTo>
                <a:cubicBezTo>
                  <a:pt x="6961647" y="1911666"/>
                  <a:pt x="6956287" y="1918883"/>
                  <a:pt x="6950926" y="1924656"/>
                </a:cubicBezTo>
                <a:cubicBezTo>
                  <a:pt x="6945564" y="1930429"/>
                  <a:pt x="6942060" y="1933316"/>
                  <a:pt x="6940410" y="1933316"/>
                </a:cubicBezTo>
                <a:cubicBezTo>
                  <a:pt x="6933812" y="1931666"/>
                  <a:pt x="6927626" y="1930429"/>
                  <a:pt x="6921853" y="1929604"/>
                </a:cubicBezTo>
                <a:cubicBezTo>
                  <a:pt x="6916080" y="1928780"/>
                  <a:pt x="6910718" y="1928367"/>
                  <a:pt x="6905770" y="1928367"/>
                </a:cubicBezTo>
                <a:cubicBezTo>
                  <a:pt x="6892574" y="1928367"/>
                  <a:pt x="6880822" y="1930842"/>
                  <a:pt x="6870512" y="1935790"/>
                </a:cubicBezTo>
                <a:cubicBezTo>
                  <a:pt x="6860202" y="1940739"/>
                  <a:pt x="6851749" y="1946718"/>
                  <a:pt x="6845150" y="1953728"/>
                </a:cubicBezTo>
                <a:cubicBezTo>
                  <a:pt x="6838552" y="1960739"/>
                  <a:pt x="6833398" y="1968368"/>
                  <a:pt x="6829686" y="1976615"/>
                </a:cubicBezTo>
                <a:cubicBezTo>
                  <a:pt x="6825975" y="1984863"/>
                  <a:pt x="6824119" y="1992698"/>
                  <a:pt x="6824119" y="2000121"/>
                </a:cubicBezTo>
                <a:lnTo>
                  <a:pt x="6824119" y="2007544"/>
                </a:lnTo>
                <a:cubicBezTo>
                  <a:pt x="6824119" y="2025688"/>
                  <a:pt x="6831130" y="2043008"/>
                  <a:pt x="6845150" y="2059503"/>
                </a:cubicBezTo>
                <a:cubicBezTo>
                  <a:pt x="6859172" y="2075998"/>
                  <a:pt x="6880614" y="2084246"/>
                  <a:pt x="6909482" y="2084246"/>
                </a:cubicBezTo>
                <a:cubicBezTo>
                  <a:pt x="6931750" y="2084246"/>
                  <a:pt x="6948038" y="2078060"/>
                  <a:pt x="6958348" y="2065689"/>
                </a:cubicBezTo>
                <a:cubicBezTo>
                  <a:pt x="6968658" y="2053318"/>
                  <a:pt x="6976700" y="2040534"/>
                  <a:pt x="6982472" y="2027338"/>
                </a:cubicBezTo>
                <a:cubicBezTo>
                  <a:pt x="6997318" y="2030637"/>
                  <a:pt x="7007628" y="2035792"/>
                  <a:pt x="7013400" y="2042802"/>
                </a:cubicBezTo>
                <a:cubicBezTo>
                  <a:pt x="7019174" y="2049813"/>
                  <a:pt x="7022060" y="2060328"/>
                  <a:pt x="7022060" y="2074349"/>
                </a:cubicBezTo>
                <a:cubicBezTo>
                  <a:pt x="7022060" y="2091669"/>
                  <a:pt x="7016288" y="2107958"/>
                  <a:pt x="7004741" y="2123216"/>
                </a:cubicBezTo>
                <a:cubicBezTo>
                  <a:pt x="6993194" y="2138474"/>
                  <a:pt x="6978761" y="2152082"/>
                  <a:pt x="6961441" y="2164041"/>
                </a:cubicBezTo>
                <a:cubicBezTo>
                  <a:pt x="6944121" y="2176000"/>
                  <a:pt x="6925358" y="2185279"/>
                  <a:pt x="6905152" y="2191877"/>
                </a:cubicBezTo>
                <a:cubicBezTo>
                  <a:pt x="6884944" y="2198475"/>
                  <a:pt x="6865769" y="2201774"/>
                  <a:pt x="6847625" y="2201774"/>
                </a:cubicBezTo>
                <a:cubicBezTo>
                  <a:pt x="6817109" y="2201774"/>
                  <a:pt x="6787418" y="2195588"/>
                  <a:pt x="6758551" y="2183217"/>
                </a:cubicBezTo>
                <a:cubicBezTo>
                  <a:pt x="6729684" y="2170845"/>
                  <a:pt x="6702262" y="2150020"/>
                  <a:pt x="6676282" y="2120742"/>
                </a:cubicBezTo>
                <a:cubicBezTo>
                  <a:pt x="6650302" y="2091463"/>
                  <a:pt x="6625765" y="2052493"/>
                  <a:pt x="6602672" y="2003832"/>
                </a:cubicBezTo>
                <a:cubicBezTo>
                  <a:pt x="6579580" y="1955172"/>
                  <a:pt x="6558960" y="1894552"/>
                  <a:pt x="6540816" y="1821974"/>
                </a:cubicBezTo>
                <a:lnTo>
                  <a:pt x="6490093" y="1800942"/>
                </a:lnTo>
                <a:cubicBezTo>
                  <a:pt x="6495866" y="1835582"/>
                  <a:pt x="6503908" y="1871871"/>
                  <a:pt x="6514217" y="1909810"/>
                </a:cubicBezTo>
                <a:cubicBezTo>
                  <a:pt x="6524527" y="1947749"/>
                  <a:pt x="6537310" y="1985275"/>
                  <a:pt x="6552568" y="2022389"/>
                </a:cubicBezTo>
                <a:cubicBezTo>
                  <a:pt x="6567826" y="2059503"/>
                  <a:pt x="6585765" y="2094762"/>
                  <a:pt x="6606384" y="2128164"/>
                </a:cubicBezTo>
                <a:cubicBezTo>
                  <a:pt x="6627002" y="2161567"/>
                  <a:pt x="6650302" y="2191052"/>
                  <a:pt x="6676282" y="2216619"/>
                </a:cubicBezTo>
                <a:cubicBezTo>
                  <a:pt x="6702262" y="2242187"/>
                  <a:pt x="6731540" y="2262393"/>
                  <a:pt x="6764118" y="2277239"/>
                </a:cubicBezTo>
                <a:cubicBezTo>
                  <a:pt x="6796696" y="2292085"/>
                  <a:pt x="6832366" y="2299507"/>
                  <a:pt x="6871130" y="2299507"/>
                </a:cubicBezTo>
                <a:cubicBezTo>
                  <a:pt x="6898348" y="2299507"/>
                  <a:pt x="6924533" y="2294146"/>
                  <a:pt x="6949688" y="2283425"/>
                </a:cubicBezTo>
                <a:cubicBezTo>
                  <a:pt x="6974844" y="2272703"/>
                  <a:pt x="6997112" y="2258063"/>
                  <a:pt x="7016494" y="2239506"/>
                </a:cubicBezTo>
                <a:cubicBezTo>
                  <a:pt x="7035875" y="2220949"/>
                  <a:pt x="7051339" y="2198681"/>
                  <a:pt x="7062886" y="2172701"/>
                </a:cubicBezTo>
                <a:cubicBezTo>
                  <a:pt x="7074433" y="2146721"/>
                  <a:pt x="7080206" y="2118473"/>
                  <a:pt x="7080206" y="2087957"/>
                </a:cubicBezTo>
                <a:cubicBezTo>
                  <a:pt x="7080206" y="2074761"/>
                  <a:pt x="7077938" y="2061771"/>
                  <a:pt x="7073402" y="2048988"/>
                </a:cubicBezTo>
                <a:cubicBezTo>
                  <a:pt x="7068866" y="2036204"/>
                  <a:pt x="7063092" y="2024245"/>
                  <a:pt x="7056082" y="2013111"/>
                </a:cubicBezTo>
                <a:cubicBezTo>
                  <a:pt x="7049072" y="2001977"/>
                  <a:pt x="7041649" y="1991873"/>
                  <a:pt x="7033814" y="1982801"/>
                </a:cubicBezTo>
                <a:cubicBezTo>
                  <a:pt x="7025978" y="1973729"/>
                  <a:pt x="7018762" y="1966718"/>
                  <a:pt x="7012164" y="1961770"/>
                </a:cubicBezTo>
                <a:cubicBezTo>
                  <a:pt x="7021236" y="1945275"/>
                  <a:pt x="7029484" y="1926512"/>
                  <a:pt x="7036906" y="1905480"/>
                </a:cubicBezTo>
                <a:cubicBezTo>
                  <a:pt x="7044329" y="1884449"/>
                  <a:pt x="7048040" y="1865686"/>
                  <a:pt x="7048040" y="1849191"/>
                </a:cubicBezTo>
                <a:lnTo>
                  <a:pt x="7055464" y="1841768"/>
                </a:lnTo>
                <a:lnTo>
                  <a:pt x="7054226" y="1841768"/>
                </a:lnTo>
                <a:cubicBezTo>
                  <a:pt x="7070722" y="1827747"/>
                  <a:pt x="7088660" y="1815994"/>
                  <a:pt x="7108042" y="1806510"/>
                </a:cubicBezTo>
                <a:cubicBezTo>
                  <a:pt x="7127423" y="1797025"/>
                  <a:pt x="7148661" y="1792283"/>
                  <a:pt x="7171754" y="1792283"/>
                </a:cubicBezTo>
                <a:cubicBezTo>
                  <a:pt x="7198146" y="1792283"/>
                  <a:pt x="7219178" y="1798468"/>
                  <a:pt x="7234848" y="1810840"/>
                </a:cubicBezTo>
                <a:cubicBezTo>
                  <a:pt x="7250518" y="1823211"/>
                  <a:pt x="7258353" y="1840118"/>
                  <a:pt x="7258353" y="1861562"/>
                </a:cubicBezTo>
                <a:cubicBezTo>
                  <a:pt x="7258353" y="1871459"/>
                  <a:pt x="7255466" y="1880531"/>
                  <a:pt x="7249694" y="1888779"/>
                </a:cubicBezTo>
                <a:cubicBezTo>
                  <a:pt x="7245569" y="1875583"/>
                  <a:pt x="7238146" y="1864655"/>
                  <a:pt x="7227425" y="1855995"/>
                </a:cubicBezTo>
                <a:cubicBezTo>
                  <a:pt x="7216704" y="1847335"/>
                  <a:pt x="7203095" y="1843005"/>
                  <a:pt x="7186600" y="1843005"/>
                </a:cubicBezTo>
                <a:cubicBezTo>
                  <a:pt x="7163506" y="1843005"/>
                  <a:pt x="7143712" y="1849603"/>
                  <a:pt x="7127217" y="1862799"/>
                </a:cubicBezTo>
                <a:cubicBezTo>
                  <a:pt x="7110722" y="1875995"/>
                  <a:pt x="7102474" y="1894552"/>
                  <a:pt x="7102474" y="1918470"/>
                </a:cubicBezTo>
                <a:cubicBezTo>
                  <a:pt x="7102474" y="1926718"/>
                  <a:pt x="7103918" y="1935171"/>
                  <a:pt x="7106804" y="1943831"/>
                </a:cubicBezTo>
                <a:cubicBezTo>
                  <a:pt x="7109692" y="1952491"/>
                  <a:pt x="7114433" y="1960533"/>
                  <a:pt x="7121032" y="1967956"/>
                </a:cubicBezTo>
                <a:cubicBezTo>
                  <a:pt x="7127630" y="1975378"/>
                  <a:pt x="7136290" y="1981564"/>
                  <a:pt x="7147011" y="1986513"/>
                </a:cubicBezTo>
                <a:cubicBezTo>
                  <a:pt x="7157732" y="1991461"/>
                  <a:pt x="7171341" y="1993935"/>
                  <a:pt x="7187836" y="1993935"/>
                </a:cubicBezTo>
                <a:cubicBezTo>
                  <a:pt x="7204332" y="1993935"/>
                  <a:pt x="7220208" y="1990636"/>
                  <a:pt x="7235466" y="1984038"/>
                </a:cubicBezTo>
                <a:cubicBezTo>
                  <a:pt x="7250724" y="1977440"/>
                  <a:pt x="7264333" y="1968368"/>
                  <a:pt x="7276292" y="1956821"/>
                </a:cubicBezTo>
                <a:cubicBezTo>
                  <a:pt x="7288250" y="1945275"/>
                  <a:pt x="7297736" y="1931048"/>
                  <a:pt x="7304746" y="1914140"/>
                </a:cubicBezTo>
                <a:cubicBezTo>
                  <a:pt x="7311756" y="1897233"/>
                  <a:pt x="7315262" y="1878882"/>
                  <a:pt x="7315262" y="1859088"/>
                </a:cubicBezTo>
                <a:cubicBezTo>
                  <a:pt x="7315262" y="1839294"/>
                  <a:pt x="7311550" y="1820943"/>
                  <a:pt x="7304127" y="1804035"/>
                </a:cubicBezTo>
                <a:cubicBezTo>
                  <a:pt x="7296704" y="1787128"/>
                  <a:pt x="7286602" y="1772488"/>
                  <a:pt x="7273818" y="1760117"/>
                </a:cubicBezTo>
                <a:cubicBezTo>
                  <a:pt x="7261034" y="1747746"/>
                  <a:pt x="7245776" y="1738055"/>
                  <a:pt x="7228044" y="1731044"/>
                </a:cubicBezTo>
                <a:cubicBezTo>
                  <a:pt x="7210311" y="1724034"/>
                  <a:pt x="7191135" y="1720529"/>
                  <a:pt x="7170516" y="1720529"/>
                </a:cubicBezTo>
                <a:cubicBezTo>
                  <a:pt x="7146598" y="1720529"/>
                  <a:pt x="7123093" y="1725065"/>
                  <a:pt x="7100000" y="1734137"/>
                </a:cubicBezTo>
                <a:cubicBezTo>
                  <a:pt x="7076908" y="1743210"/>
                  <a:pt x="7054639" y="1759292"/>
                  <a:pt x="7033195" y="1782385"/>
                </a:cubicBezTo>
                <a:cubicBezTo>
                  <a:pt x="7019999" y="1752694"/>
                  <a:pt x="6998555" y="1730220"/>
                  <a:pt x="6968864" y="1714962"/>
                </a:cubicBezTo>
                <a:cubicBezTo>
                  <a:pt x="6939172" y="1699704"/>
                  <a:pt x="6902883" y="1692075"/>
                  <a:pt x="6859996" y="1692075"/>
                </a:cubicBezTo>
                <a:close/>
                <a:moveTo>
                  <a:pt x="4795880" y="1685889"/>
                </a:moveTo>
                <a:cubicBezTo>
                  <a:pt x="4814850" y="1767540"/>
                  <a:pt x="4836500" y="1837026"/>
                  <a:pt x="4860830" y="1894346"/>
                </a:cubicBezTo>
                <a:cubicBezTo>
                  <a:pt x="4885160" y="1951667"/>
                  <a:pt x="4910728" y="1999709"/>
                  <a:pt x="4937532" y="2038472"/>
                </a:cubicBezTo>
                <a:cubicBezTo>
                  <a:pt x="4964337" y="2077236"/>
                  <a:pt x="4991348" y="2107958"/>
                  <a:pt x="5018564" y="2130639"/>
                </a:cubicBezTo>
                <a:cubicBezTo>
                  <a:pt x="5045782" y="2153319"/>
                  <a:pt x="5071556" y="2170433"/>
                  <a:pt x="5095886" y="2181980"/>
                </a:cubicBezTo>
                <a:cubicBezTo>
                  <a:pt x="5120216" y="2193526"/>
                  <a:pt x="5142484" y="2200949"/>
                  <a:pt x="5162690" y="2204248"/>
                </a:cubicBezTo>
                <a:cubicBezTo>
                  <a:pt x="5182898" y="2207547"/>
                  <a:pt x="5199186" y="2209197"/>
                  <a:pt x="5211557" y="2209197"/>
                </a:cubicBezTo>
                <a:lnTo>
                  <a:pt x="5220217" y="2209197"/>
                </a:lnTo>
                <a:lnTo>
                  <a:pt x="5220217" y="2300744"/>
                </a:lnTo>
                <a:lnTo>
                  <a:pt x="5053204" y="2444252"/>
                </a:lnTo>
                <a:lnTo>
                  <a:pt x="5115061" y="2483840"/>
                </a:lnTo>
                <a:lnTo>
                  <a:pt x="5355064" y="2563017"/>
                </a:lnTo>
                <a:lnTo>
                  <a:pt x="5342694" y="2524666"/>
                </a:lnTo>
                <a:cubicBezTo>
                  <a:pt x="5341868" y="2518892"/>
                  <a:pt x="5331972" y="2511470"/>
                  <a:pt x="5313002" y="2502397"/>
                </a:cubicBezTo>
                <a:lnTo>
                  <a:pt x="5163310" y="2435592"/>
                </a:lnTo>
                <a:lnTo>
                  <a:pt x="5285785" y="2330436"/>
                </a:lnTo>
                <a:lnTo>
                  <a:pt x="5285785" y="2243836"/>
                </a:lnTo>
                <a:cubicBezTo>
                  <a:pt x="5279188" y="2238063"/>
                  <a:pt x="5272383" y="2232290"/>
                  <a:pt x="5265372" y="2226516"/>
                </a:cubicBezTo>
                <a:cubicBezTo>
                  <a:pt x="5258362" y="2220743"/>
                  <a:pt x="5251558" y="2214557"/>
                  <a:pt x="5244960" y="2207959"/>
                </a:cubicBezTo>
                <a:cubicBezTo>
                  <a:pt x="5276301" y="2204660"/>
                  <a:pt x="5303518" y="2195382"/>
                  <a:pt x="5326610" y="2180124"/>
                </a:cubicBezTo>
                <a:cubicBezTo>
                  <a:pt x="5349704" y="2164866"/>
                  <a:pt x="5368673" y="2146309"/>
                  <a:pt x="5383519" y="2124453"/>
                </a:cubicBezTo>
                <a:cubicBezTo>
                  <a:pt x="5398364" y="2102597"/>
                  <a:pt x="5409498" y="2078267"/>
                  <a:pt x="5416922" y="2051462"/>
                </a:cubicBezTo>
                <a:cubicBezTo>
                  <a:pt x="5424344" y="2024657"/>
                  <a:pt x="5428056" y="1998059"/>
                  <a:pt x="5428056" y="1971667"/>
                </a:cubicBezTo>
                <a:cubicBezTo>
                  <a:pt x="5428056" y="1916408"/>
                  <a:pt x="5417952" y="1871459"/>
                  <a:pt x="5397746" y="1836819"/>
                </a:cubicBezTo>
                <a:cubicBezTo>
                  <a:pt x="5377539" y="1802180"/>
                  <a:pt x="5353828" y="1774963"/>
                  <a:pt x="5326610" y="1755169"/>
                </a:cubicBezTo>
                <a:cubicBezTo>
                  <a:pt x="5299394" y="1735374"/>
                  <a:pt x="5271764" y="1721766"/>
                  <a:pt x="5243722" y="1714343"/>
                </a:cubicBezTo>
                <a:cubicBezTo>
                  <a:pt x="5215682" y="1706920"/>
                  <a:pt x="5193825" y="1703209"/>
                  <a:pt x="5178155" y="1703209"/>
                </a:cubicBezTo>
                <a:cubicBezTo>
                  <a:pt x="5152588" y="1703209"/>
                  <a:pt x="5130113" y="1707745"/>
                  <a:pt x="5110731" y="1716817"/>
                </a:cubicBezTo>
                <a:cubicBezTo>
                  <a:pt x="5091350" y="1725890"/>
                  <a:pt x="5075060" y="1737230"/>
                  <a:pt x="5061864" y="1750839"/>
                </a:cubicBezTo>
                <a:cubicBezTo>
                  <a:pt x="5048668" y="1764447"/>
                  <a:pt x="5038771" y="1779086"/>
                  <a:pt x="5032173" y="1794757"/>
                </a:cubicBezTo>
                <a:cubicBezTo>
                  <a:pt x="5025575" y="1810427"/>
                  <a:pt x="5022276" y="1825273"/>
                  <a:pt x="5022276" y="1839294"/>
                </a:cubicBezTo>
                <a:cubicBezTo>
                  <a:pt x="5022276" y="1872284"/>
                  <a:pt x="5033204" y="1900532"/>
                  <a:pt x="5055060" y="1924037"/>
                </a:cubicBezTo>
                <a:cubicBezTo>
                  <a:pt x="5076916" y="1947543"/>
                  <a:pt x="5106814" y="1959296"/>
                  <a:pt x="5144752" y="1959296"/>
                </a:cubicBezTo>
                <a:cubicBezTo>
                  <a:pt x="5155474" y="1959296"/>
                  <a:pt x="5167433" y="1957440"/>
                  <a:pt x="5180629" y="1953728"/>
                </a:cubicBezTo>
                <a:cubicBezTo>
                  <a:pt x="5193825" y="1950017"/>
                  <a:pt x="5205784" y="1944244"/>
                  <a:pt x="5216506" y="1936409"/>
                </a:cubicBezTo>
                <a:cubicBezTo>
                  <a:pt x="5227228" y="1928573"/>
                  <a:pt x="5236300" y="1918264"/>
                  <a:pt x="5243722" y="1905480"/>
                </a:cubicBezTo>
                <a:cubicBezTo>
                  <a:pt x="5251146" y="1892697"/>
                  <a:pt x="5254857" y="1877232"/>
                  <a:pt x="5254857" y="1859088"/>
                </a:cubicBezTo>
                <a:cubicBezTo>
                  <a:pt x="5254857" y="1843417"/>
                  <a:pt x="5250734" y="1824860"/>
                  <a:pt x="5242486" y="1803417"/>
                </a:cubicBezTo>
                <a:cubicBezTo>
                  <a:pt x="5245785" y="1802592"/>
                  <a:pt x="5250734" y="1802180"/>
                  <a:pt x="5257331" y="1802180"/>
                </a:cubicBezTo>
                <a:cubicBezTo>
                  <a:pt x="5273826" y="1802180"/>
                  <a:pt x="5288878" y="1806510"/>
                  <a:pt x="5302486" y="1815169"/>
                </a:cubicBezTo>
                <a:cubicBezTo>
                  <a:pt x="5316095" y="1823829"/>
                  <a:pt x="5327848" y="1834964"/>
                  <a:pt x="5337745" y="1848572"/>
                </a:cubicBezTo>
                <a:cubicBezTo>
                  <a:pt x="5347642" y="1862181"/>
                  <a:pt x="5355477" y="1876820"/>
                  <a:pt x="5361250" y="1892490"/>
                </a:cubicBezTo>
                <a:cubicBezTo>
                  <a:pt x="5367024" y="1908161"/>
                  <a:pt x="5369910" y="1923006"/>
                  <a:pt x="5369910" y="1937027"/>
                </a:cubicBezTo>
                <a:cubicBezTo>
                  <a:pt x="5369910" y="1953522"/>
                  <a:pt x="5366611" y="1971873"/>
                  <a:pt x="5360014" y="1992080"/>
                </a:cubicBezTo>
                <a:cubicBezTo>
                  <a:pt x="5353415" y="2012286"/>
                  <a:pt x="5343312" y="2031256"/>
                  <a:pt x="5329704" y="2048988"/>
                </a:cubicBezTo>
                <a:cubicBezTo>
                  <a:pt x="5316095" y="2066720"/>
                  <a:pt x="5298569" y="2081566"/>
                  <a:pt x="5277126" y="2093525"/>
                </a:cubicBezTo>
                <a:cubicBezTo>
                  <a:pt x="5255682" y="2105484"/>
                  <a:pt x="5229702" y="2111463"/>
                  <a:pt x="5199186" y="2111463"/>
                </a:cubicBezTo>
                <a:cubicBezTo>
                  <a:pt x="5167020" y="2111463"/>
                  <a:pt x="5134649" y="2105277"/>
                  <a:pt x="5102071" y="2092906"/>
                </a:cubicBezTo>
                <a:cubicBezTo>
                  <a:pt x="5069493" y="2080535"/>
                  <a:pt x="5037946" y="2058885"/>
                  <a:pt x="5007430" y="2027957"/>
                </a:cubicBezTo>
                <a:cubicBezTo>
                  <a:pt x="4976914" y="1997028"/>
                  <a:pt x="4947636" y="1955790"/>
                  <a:pt x="4919594" y="1904243"/>
                </a:cubicBezTo>
                <a:cubicBezTo>
                  <a:pt x="4891552" y="1852696"/>
                  <a:pt x="4865984" y="1787746"/>
                  <a:pt x="4842892" y="1709395"/>
                </a:cubicBezTo>
                <a:close/>
                <a:moveTo>
                  <a:pt x="4007668" y="1666095"/>
                </a:moveTo>
                <a:lnTo>
                  <a:pt x="4324375" y="1666095"/>
                </a:lnTo>
                <a:lnTo>
                  <a:pt x="4324375" y="2070638"/>
                </a:lnTo>
                <a:cubicBezTo>
                  <a:pt x="4312003" y="2050843"/>
                  <a:pt x="4298601" y="2031668"/>
                  <a:pt x="4284168" y="2013111"/>
                </a:cubicBezTo>
                <a:cubicBezTo>
                  <a:pt x="4269735" y="1994554"/>
                  <a:pt x="4250147" y="1975791"/>
                  <a:pt x="4225404" y="1956821"/>
                </a:cubicBezTo>
                <a:cubicBezTo>
                  <a:pt x="4227878" y="1939501"/>
                  <a:pt x="4229115" y="1924243"/>
                  <a:pt x="4229115" y="1911047"/>
                </a:cubicBezTo>
                <a:cubicBezTo>
                  <a:pt x="4229115" y="1880531"/>
                  <a:pt x="4223548" y="1852902"/>
                  <a:pt x="4212414" y="1828159"/>
                </a:cubicBezTo>
                <a:cubicBezTo>
                  <a:pt x="4201280" y="1803417"/>
                  <a:pt x="4185816" y="1781148"/>
                  <a:pt x="4166021" y="1761354"/>
                </a:cubicBezTo>
                <a:cubicBezTo>
                  <a:pt x="4146227" y="1741560"/>
                  <a:pt x="4122722" y="1723828"/>
                  <a:pt x="4095505" y="1708157"/>
                </a:cubicBezTo>
                <a:cubicBezTo>
                  <a:pt x="4068288" y="1692487"/>
                  <a:pt x="4039009" y="1678466"/>
                  <a:pt x="4007668" y="1666095"/>
                </a:cubicBezTo>
                <a:close/>
                <a:moveTo>
                  <a:pt x="872734" y="1486710"/>
                </a:moveTo>
                <a:lnTo>
                  <a:pt x="872734" y="1783623"/>
                </a:lnTo>
                <a:cubicBezTo>
                  <a:pt x="861188" y="1762179"/>
                  <a:pt x="848610" y="1741560"/>
                  <a:pt x="835002" y="1721766"/>
                </a:cubicBezTo>
                <a:cubicBezTo>
                  <a:pt x="821393" y="1701972"/>
                  <a:pt x="806341" y="1684446"/>
                  <a:pt x="789846" y="1669188"/>
                </a:cubicBezTo>
                <a:cubicBezTo>
                  <a:pt x="773351" y="1653930"/>
                  <a:pt x="755207" y="1641352"/>
                  <a:pt x="735412" y="1631455"/>
                </a:cubicBezTo>
                <a:cubicBezTo>
                  <a:pt x="715618" y="1621558"/>
                  <a:pt x="693350" y="1616197"/>
                  <a:pt x="668607" y="1615372"/>
                </a:cubicBezTo>
                <a:lnTo>
                  <a:pt x="661184" y="1615372"/>
                </a:lnTo>
                <a:cubicBezTo>
                  <a:pt x="654586" y="1615372"/>
                  <a:pt x="644895" y="1616197"/>
                  <a:pt x="632112" y="1617847"/>
                </a:cubicBezTo>
                <a:cubicBezTo>
                  <a:pt x="619328" y="1619496"/>
                  <a:pt x="604895" y="1623001"/>
                  <a:pt x="588812" y="1628362"/>
                </a:cubicBezTo>
                <a:cubicBezTo>
                  <a:pt x="572729" y="1633723"/>
                  <a:pt x="556028" y="1641971"/>
                  <a:pt x="538708" y="1653105"/>
                </a:cubicBezTo>
                <a:cubicBezTo>
                  <a:pt x="521388" y="1664239"/>
                  <a:pt x="505305" y="1679703"/>
                  <a:pt x="490460" y="1699497"/>
                </a:cubicBezTo>
                <a:cubicBezTo>
                  <a:pt x="479738" y="1713518"/>
                  <a:pt x="472109" y="1727539"/>
                  <a:pt x="467573" y="1741560"/>
                </a:cubicBezTo>
                <a:cubicBezTo>
                  <a:pt x="463037" y="1755581"/>
                  <a:pt x="460769" y="1768777"/>
                  <a:pt x="460769" y="1781148"/>
                </a:cubicBezTo>
                <a:cubicBezTo>
                  <a:pt x="460769" y="1789396"/>
                  <a:pt x="461800" y="1798674"/>
                  <a:pt x="463862" y="1808984"/>
                </a:cubicBezTo>
                <a:cubicBezTo>
                  <a:pt x="465923" y="1819293"/>
                  <a:pt x="469841" y="1828778"/>
                  <a:pt x="475614" y="1837438"/>
                </a:cubicBezTo>
                <a:cubicBezTo>
                  <a:pt x="481388" y="1846098"/>
                  <a:pt x="489223" y="1853314"/>
                  <a:pt x="499120" y="1859088"/>
                </a:cubicBezTo>
                <a:cubicBezTo>
                  <a:pt x="509017" y="1864861"/>
                  <a:pt x="522213" y="1867748"/>
                  <a:pt x="538708" y="1867748"/>
                </a:cubicBezTo>
                <a:cubicBezTo>
                  <a:pt x="546956" y="1867748"/>
                  <a:pt x="556647" y="1864861"/>
                  <a:pt x="567781" y="1859088"/>
                </a:cubicBezTo>
                <a:cubicBezTo>
                  <a:pt x="578915" y="1853314"/>
                  <a:pt x="591493" y="1847129"/>
                  <a:pt x="605513" y="1840531"/>
                </a:cubicBezTo>
                <a:cubicBezTo>
                  <a:pt x="617060" y="1835582"/>
                  <a:pt x="627369" y="1831046"/>
                  <a:pt x="636442" y="1826922"/>
                </a:cubicBezTo>
                <a:cubicBezTo>
                  <a:pt x="645514" y="1822798"/>
                  <a:pt x="651287" y="1820737"/>
                  <a:pt x="653762" y="1820737"/>
                </a:cubicBezTo>
                <a:cubicBezTo>
                  <a:pt x="671081" y="1820737"/>
                  <a:pt x="679741" y="1827335"/>
                  <a:pt x="679741" y="1840531"/>
                </a:cubicBezTo>
                <a:cubicBezTo>
                  <a:pt x="679741" y="1847129"/>
                  <a:pt x="675618" y="1857644"/>
                  <a:pt x="667370" y="1872078"/>
                </a:cubicBezTo>
                <a:cubicBezTo>
                  <a:pt x="659122" y="1886511"/>
                  <a:pt x="645514" y="1903625"/>
                  <a:pt x="626545" y="1923419"/>
                </a:cubicBezTo>
                <a:cubicBezTo>
                  <a:pt x="612524" y="1938264"/>
                  <a:pt x="599740" y="1950429"/>
                  <a:pt x="588193" y="1959914"/>
                </a:cubicBezTo>
                <a:cubicBezTo>
                  <a:pt x="576647" y="1969399"/>
                  <a:pt x="567575" y="1976615"/>
                  <a:pt x="560977" y="1981564"/>
                </a:cubicBezTo>
                <a:lnTo>
                  <a:pt x="552317" y="1986513"/>
                </a:lnTo>
                <a:lnTo>
                  <a:pt x="630256" y="2075586"/>
                </a:lnTo>
                <a:cubicBezTo>
                  <a:pt x="670669" y="2031049"/>
                  <a:pt x="700360" y="1989812"/>
                  <a:pt x="719330" y="1951873"/>
                </a:cubicBezTo>
                <a:cubicBezTo>
                  <a:pt x="738299" y="1913934"/>
                  <a:pt x="747784" y="1885892"/>
                  <a:pt x="747784" y="1867748"/>
                </a:cubicBezTo>
                <a:cubicBezTo>
                  <a:pt x="747784" y="1835582"/>
                  <a:pt x="737680" y="1810427"/>
                  <a:pt x="717474" y="1792283"/>
                </a:cubicBezTo>
                <a:cubicBezTo>
                  <a:pt x="697267" y="1774138"/>
                  <a:pt x="662422" y="1765066"/>
                  <a:pt x="612936" y="1765066"/>
                </a:cubicBezTo>
                <a:cubicBezTo>
                  <a:pt x="596441" y="1765066"/>
                  <a:pt x="580771" y="1767127"/>
                  <a:pt x="565925" y="1771251"/>
                </a:cubicBezTo>
                <a:cubicBezTo>
                  <a:pt x="577472" y="1744859"/>
                  <a:pt x="593348" y="1725890"/>
                  <a:pt x="613555" y="1714343"/>
                </a:cubicBezTo>
                <a:cubicBezTo>
                  <a:pt x="633761" y="1702796"/>
                  <a:pt x="655411" y="1697023"/>
                  <a:pt x="678504" y="1697023"/>
                </a:cubicBezTo>
                <a:cubicBezTo>
                  <a:pt x="692525" y="1697023"/>
                  <a:pt x="707371" y="1700116"/>
                  <a:pt x="723041" y="1706302"/>
                </a:cubicBezTo>
                <a:cubicBezTo>
                  <a:pt x="738711" y="1712487"/>
                  <a:pt x="753557" y="1720529"/>
                  <a:pt x="767578" y="1730426"/>
                </a:cubicBezTo>
                <a:cubicBezTo>
                  <a:pt x="781599" y="1740323"/>
                  <a:pt x="793970" y="1750839"/>
                  <a:pt x="804692" y="1761973"/>
                </a:cubicBezTo>
                <a:cubicBezTo>
                  <a:pt x="815414" y="1773107"/>
                  <a:pt x="822836" y="1783623"/>
                  <a:pt x="826960" y="1793520"/>
                </a:cubicBezTo>
                <a:cubicBezTo>
                  <a:pt x="843455" y="1814139"/>
                  <a:pt x="855208" y="1834139"/>
                  <a:pt x="862219" y="1853521"/>
                </a:cubicBezTo>
                <a:cubicBezTo>
                  <a:pt x="869229" y="1872902"/>
                  <a:pt x="872734" y="1887129"/>
                  <a:pt x="872734" y="1896202"/>
                </a:cubicBezTo>
                <a:lnTo>
                  <a:pt x="872734" y="2250022"/>
                </a:lnTo>
                <a:lnTo>
                  <a:pt x="938302" y="2309404"/>
                </a:lnTo>
                <a:lnTo>
                  <a:pt x="938302" y="1666095"/>
                </a:lnTo>
                <a:lnTo>
                  <a:pt x="1024474" y="1666095"/>
                </a:lnTo>
                <a:lnTo>
                  <a:pt x="1042222" y="1666095"/>
                </a:lnTo>
                <a:lnTo>
                  <a:pt x="1231075" y="1666095"/>
                </a:lnTo>
                <a:cubicBezTo>
                  <a:pt x="1189013" y="1702384"/>
                  <a:pt x="1154785" y="1748158"/>
                  <a:pt x="1128393" y="1803417"/>
                </a:cubicBezTo>
                <a:cubicBezTo>
                  <a:pt x="1102001" y="1858675"/>
                  <a:pt x="1089630" y="1924243"/>
                  <a:pt x="1091279" y="2000121"/>
                </a:cubicBezTo>
                <a:cubicBezTo>
                  <a:pt x="1092104" y="2051256"/>
                  <a:pt x="1099320" y="2095380"/>
                  <a:pt x="1112929" y="2132494"/>
                </a:cubicBezTo>
                <a:cubicBezTo>
                  <a:pt x="1126537" y="2169608"/>
                  <a:pt x="1143445" y="2200330"/>
                  <a:pt x="1163651" y="2224661"/>
                </a:cubicBezTo>
                <a:cubicBezTo>
                  <a:pt x="1183858" y="2248991"/>
                  <a:pt x="1206539" y="2267136"/>
                  <a:pt x="1231694" y="2279095"/>
                </a:cubicBezTo>
                <a:cubicBezTo>
                  <a:pt x="1256849" y="2291054"/>
                  <a:pt x="1281798" y="2297033"/>
                  <a:pt x="1306540" y="2297033"/>
                </a:cubicBezTo>
                <a:cubicBezTo>
                  <a:pt x="1324685" y="2297033"/>
                  <a:pt x="1340149" y="2294559"/>
                  <a:pt x="1352933" y="2289610"/>
                </a:cubicBezTo>
                <a:cubicBezTo>
                  <a:pt x="1365717" y="2284662"/>
                  <a:pt x="1376026" y="2278064"/>
                  <a:pt x="1383861" y="2269816"/>
                </a:cubicBezTo>
                <a:cubicBezTo>
                  <a:pt x="1391696" y="2261569"/>
                  <a:pt x="1397470" y="2252702"/>
                  <a:pt x="1401181" y="2243218"/>
                </a:cubicBezTo>
                <a:cubicBezTo>
                  <a:pt x="1404892" y="2233733"/>
                  <a:pt x="1406748" y="2224455"/>
                  <a:pt x="1406748" y="2215382"/>
                </a:cubicBezTo>
                <a:cubicBezTo>
                  <a:pt x="1406748" y="2205485"/>
                  <a:pt x="1404480" y="2195588"/>
                  <a:pt x="1399944" y="2185691"/>
                </a:cubicBezTo>
                <a:cubicBezTo>
                  <a:pt x="1395408" y="2175794"/>
                  <a:pt x="1389428" y="2167134"/>
                  <a:pt x="1382005" y="2159711"/>
                </a:cubicBezTo>
                <a:cubicBezTo>
                  <a:pt x="1374583" y="2152288"/>
                  <a:pt x="1365717" y="2146515"/>
                  <a:pt x="1355407" y="2142391"/>
                </a:cubicBezTo>
                <a:cubicBezTo>
                  <a:pt x="1345098" y="2138268"/>
                  <a:pt x="1333757" y="2136206"/>
                  <a:pt x="1321386" y="2136206"/>
                </a:cubicBezTo>
                <a:cubicBezTo>
                  <a:pt x="1303241" y="2137030"/>
                  <a:pt x="1289427" y="2144041"/>
                  <a:pt x="1279942" y="2157237"/>
                </a:cubicBezTo>
                <a:cubicBezTo>
                  <a:pt x="1270457" y="2170433"/>
                  <a:pt x="1265715" y="2186516"/>
                  <a:pt x="1265715" y="2205485"/>
                </a:cubicBezTo>
                <a:cubicBezTo>
                  <a:pt x="1265715" y="2212083"/>
                  <a:pt x="1266127" y="2218681"/>
                  <a:pt x="1266952" y="2225279"/>
                </a:cubicBezTo>
                <a:cubicBezTo>
                  <a:pt x="1267777" y="2231877"/>
                  <a:pt x="1269839" y="2238475"/>
                  <a:pt x="1273138" y="2245073"/>
                </a:cubicBezTo>
                <a:cubicBezTo>
                  <a:pt x="1254168" y="2235176"/>
                  <a:pt x="1237467" y="2221568"/>
                  <a:pt x="1223034" y="2204248"/>
                </a:cubicBezTo>
                <a:cubicBezTo>
                  <a:pt x="1208601" y="2186928"/>
                  <a:pt x="1196435" y="2167753"/>
                  <a:pt x="1186538" y="2146721"/>
                </a:cubicBezTo>
                <a:cubicBezTo>
                  <a:pt x="1176641" y="2125690"/>
                  <a:pt x="1169012" y="2104453"/>
                  <a:pt x="1163651" y="2083009"/>
                </a:cubicBezTo>
                <a:cubicBezTo>
                  <a:pt x="1158290" y="2061565"/>
                  <a:pt x="1155610" y="2041771"/>
                  <a:pt x="1155610" y="2023627"/>
                </a:cubicBezTo>
                <a:cubicBezTo>
                  <a:pt x="1155610" y="1998884"/>
                  <a:pt x="1157466" y="1976409"/>
                  <a:pt x="1161177" y="1956203"/>
                </a:cubicBezTo>
                <a:cubicBezTo>
                  <a:pt x="1164889" y="1935996"/>
                  <a:pt x="1169631" y="1917645"/>
                  <a:pt x="1175404" y="1901150"/>
                </a:cubicBezTo>
                <a:cubicBezTo>
                  <a:pt x="1181177" y="1884655"/>
                  <a:pt x="1187775" y="1869397"/>
                  <a:pt x="1195198" y="1855376"/>
                </a:cubicBezTo>
                <a:cubicBezTo>
                  <a:pt x="1202621" y="1841355"/>
                  <a:pt x="1210456" y="1827335"/>
                  <a:pt x="1218704" y="1813314"/>
                </a:cubicBezTo>
                <a:cubicBezTo>
                  <a:pt x="1250045" y="1768777"/>
                  <a:pt x="1282829" y="1734756"/>
                  <a:pt x="1317056" y="1711250"/>
                </a:cubicBezTo>
                <a:cubicBezTo>
                  <a:pt x="1351283" y="1687745"/>
                  <a:pt x="1387366" y="1672693"/>
                  <a:pt x="1425305" y="1666095"/>
                </a:cubicBezTo>
                <a:lnTo>
                  <a:pt x="1443862" y="1666095"/>
                </a:lnTo>
                <a:lnTo>
                  <a:pt x="1398088" y="1606712"/>
                </a:lnTo>
                <a:lnTo>
                  <a:pt x="995210" y="1606712"/>
                </a:lnTo>
                <a:lnTo>
                  <a:pt x="982411" y="1606712"/>
                </a:lnTo>
                <a:lnTo>
                  <a:pt x="937065" y="1606712"/>
                </a:lnTo>
                <a:cubicBezTo>
                  <a:pt x="935416" y="1603413"/>
                  <a:pt x="934591" y="1600527"/>
                  <a:pt x="934591" y="1598052"/>
                </a:cubicBezTo>
                <a:cubicBezTo>
                  <a:pt x="934591" y="1595578"/>
                  <a:pt x="933766" y="1592279"/>
                  <a:pt x="932117" y="1588155"/>
                </a:cubicBezTo>
                <a:cubicBezTo>
                  <a:pt x="927993" y="1570835"/>
                  <a:pt x="922013" y="1551866"/>
                  <a:pt x="914178" y="1531247"/>
                </a:cubicBezTo>
                <a:cubicBezTo>
                  <a:pt x="906343" y="1510628"/>
                  <a:pt x="892528" y="1495783"/>
                  <a:pt x="872734" y="1486710"/>
                </a:cubicBezTo>
                <a:close/>
                <a:moveTo>
                  <a:pt x="2815964" y="1485473"/>
                </a:moveTo>
                <a:lnTo>
                  <a:pt x="2815964" y="1732900"/>
                </a:lnTo>
                <a:cubicBezTo>
                  <a:pt x="2806067" y="1718879"/>
                  <a:pt x="2795346" y="1704446"/>
                  <a:pt x="2783799" y="1689600"/>
                </a:cubicBezTo>
                <a:cubicBezTo>
                  <a:pt x="2772252" y="1674755"/>
                  <a:pt x="2759675" y="1661146"/>
                  <a:pt x="2746066" y="1648775"/>
                </a:cubicBezTo>
                <a:cubicBezTo>
                  <a:pt x="2732458" y="1636404"/>
                  <a:pt x="2717819" y="1626300"/>
                  <a:pt x="2702148" y="1618465"/>
                </a:cubicBezTo>
                <a:cubicBezTo>
                  <a:pt x="2686478" y="1610630"/>
                  <a:pt x="2669983" y="1606712"/>
                  <a:pt x="2652663" y="1606712"/>
                </a:cubicBezTo>
                <a:cubicBezTo>
                  <a:pt x="2638642" y="1606712"/>
                  <a:pt x="2620497" y="1614341"/>
                  <a:pt x="2598229" y="1629599"/>
                </a:cubicBezTo>
                <a:cubicBezTo>
                  <a:pt x="2575961" y="1644857"/>
                  <a:pt x="2550805" y="1671868"/>
                  <a:pt x="2522764" y="1710632"/>
                </a:cubicBezTo>
                <a:cubicBezTo>
                  <a:pt x="2517815" y="1698260"/>
                  <a:pt x="2511011" y="1685889"/>
                  <a:pt x="2502351" y="1673518"/>
                </a:cubicBezTo>
                <a:cubicBezTo>
                  <a:pt x="2493691" y="1661146"/>
                  <a:pt x="2483794" y="1650012"/>
                  <a:pt x="2472660" y="1640115"/>
                </a:cubicBezTo>
                <a:cubicBezTo>
                  <a:pt x="2461526" y="1630218"/>
                  <a:pt x="2449566" y="1622177"/>
                  <a:pt x="2436783" y="1615991"/>
                </a:cubicBezTo>
                <a:cubicBezTo>
                  <a:pt x="2423999" y="1609805"/>
                  <a:pt x="2411009" y="1606712"/>
                  <a:pt x="2397813" y="1606712"/>
                </a:cubicBezTo>
                <a:lnTo>
                  <a:pt x="2322013" y="1606712"/>
                </a:lnTo>
                <a:lnTo>
                  <a:pt x="2280285" y="1606712"/>
                </a:lnTo>
                <a:lnTo>
                  <a:pt x="1914308" y="1606712"/>
                </a:lnTo>
                <a:lnTo>
                  <a:pt x="1906336" y="1606712"/>
                </a:lnTo>
                <a:lnTo>
                  <a:pt x="1853688" y="1606712"/>
                </a:lnTo>
                <a:cubicBezTo>
                  <a:pt x="1852039" y="1602589"/>
                  <a:pt x="1850596" y="1597640"/>
                  <a:pt x="1849358" y="1591867"/>
                </a:cubicBezTo>
                <a:cubicBezTo>
                  <a:pt x="1848121" y="1586093"/>
                  <a:pt x="1846678" y="1581145"/>
                  <a:pt x="1845028" y="1577021"/>
                </a:cubicBezTo>
                <a:cubicBezTo>
                  <a:pt x="1840080" y="1559701"/>
                  <a:pt x="1833894" y="1542381"/>
                  <a:pt x="1826471" y="1525062"/>
                </a:cubicBezTo>
                <a:cubicBezTo>
                  <a:pt x="1819049" y="1507742"/>
                  <a:pt x="1807090" y="1494958"/>
                  <a:pt x="1790595" y="1486710"/>
                </a:cubicBezTo>
                <a:lnTo>
                  <a:pt x="1790595" y="1786097"/>
                </a:lnTo>
                <a:cubicBezTo>
                  <a:pt x="1779048" y="1764653"/>
                  <a:pt x="1765852" y="1743622"/>
                  <a:pt x="1751006" y="1723003"/>
                </a:cubicBezTo>
                <a:cubicBezTo>
                  <a:pt x="1736161" y="1702384"/>
                  <a:pt x="1719872" y="1683827"/>
                  <a:pt x="1702139" y="1667332"/>
                </a:cubicBezTo>
                <a:cubicBezTo>
                  <a:pt x="1684407" y="1650837"/>
                  <a:pt x="1665232" y="1637435"/>
                  <a:pt x="1644613" y="1627125"/>
                </a:cubicBezTo>
                <a:cubicBezTo>
                  <a:pt x="1623994" y="1616816"/>
                  <a:pt x="1601725" y="1611661"/>
                  <a:pt x="1577807" y="1611661"/>
                </a:cubicBezTo>
                <a:cubicBezTo>
                  <a:pt x="1556364" y="1611661"/>
                  <a:pt x="1535745" y="1617228"/>
                  <a:pt x="1515951" y="1628362"/>
                </a:cubicBezTo>
                <a:cubicBezTo>
                  <a:pt x="1496157" y="1639496"/>
                  <a:pt x="1478837" y="1654548"/>
                  <a:pt x="1463991" y="1673518"/>
                </a:cubicBezTo>
                <a:cubicBezTo>
                  <a:pt x="1449146" y="1692487"/>
                  <a:pt x="1437186" y="1714549"/>
                  <a:pt x="1428114" y="1739704"/>
                </a:cubicBezTo>
                <a:cubicBezTo>
                  <a:pt x="1419042" y="1764859"/>
                  <a:pt x="1414506" y="1791458"/>
                  <a:pt x="1414506" y="1819499"/>
                </a:cubicBezTo>
                <a:cubicBezTo>
                  <a:pt x="1414506" y="1845892"/>
                  <a:pt x="1418630" y="1870841"/>
                  <a:pt x="1426877" y="1894346"/>
                </a:cubicBezTo>
                <a:cubicBezTo>
                  <a:pt x="1435125" y="1917852"/>
                  <a:pt x="1446671" y="1938264"/>
                  <a:pt x="1461517" y="1955584"/>
                </a:cubicBezTo>
                <a:cubicBezTo>
                  <a:pt x="1476362" y="1972904"/>
                  <a:pt x="1494095" y="1986719"/>
                  <a:pt x="1514714" y="1997028"/>
                </a:cubicBezTo>
                <a:cubicBezTo>
                  <a:pt x="1535333" y="2007338"/>
                  <a:pt x="1557601" y="2012492"/>
                  <a:pt x="1581519" y="2012492"/>
                </a:cubicBezTo>
                <a:cubicBezTo>
                  <a:pt x="1614509" y="2012492"/>
                  <a:pt x="1639458" y="2003008"/>
                  <a:pt x="1656366" y="1984038"/>
                </a:cubicBezTo>
                <a:cubicBezTo>
                  <a:pt x="1673273" y="1965069"/>
                  <a:pt x="1681727" y="1943625"/>
                  <a:pt x="1681727" y="1919707"/>
                </a:cubicBezTo>
                <a:cubicBezTo>
                  <a:pt x="1681727" y="1890841"/>
                  <a:pt x="1672448" y="1867129"/>
                  <a:pt x="1653891" y="1848572"/>
                </a:cubicBezTo>
                <a:cubicBezTo>
                  <a:pt x="1635334" y="1830015"/>
                  <a:pt x="1615334" y="1820737"/>
                  <a:pt x="1593890" y="1820737"/>
                </a:cubicBezTo>
                <a:cubicBezTo>
                  <a:pt x="1572447" y="1820737"/>
                  <a:pt x="1553271" y="1826510"/>
                  <a:pt x="1536363" y="1838056"/>
                </a:cubicBezTo>
                <a:cubicBezTo>
                  <a:pt x="1519456" y="1849603"/>
                  <a:pt x="1509353" y="1864036"/>
                  <a:pt x="1506054" y="1881356"/>
                </a:cubicBezTo>
                <a:cubicBezTo>
                  <a:pt x="1492033" y="1877232"/>
                  <a:pt x="1481517" y="1869603"/>
                  <a:pt x="1474507" y="1858469"/>
                </a:cubicBezTo>
                <a:cubicBezTo>
                  <a:pt x="1467496" y="1847335"/>
                  <a:pt x="1463991" y="1834757"/>
                  <a:pt x="1463991" y="1820737"/>
                </a:cubicBezTo>
                <a:cubicBezTo>
                  <a:pt x="1463991" y="1806716"/>
                  <a:pt x="1467084" y="1792489"/>
                  <a:pt x="1473270" y="1778055"/>
                </a:cubicBezTo>
                <a:cubicBezTo>
                  <a:pt x="1479455" y="1763622"/>
                  <a:pt x="1488115" y="1750632"/>
                  <a:pt x="1499249" y="1739086"/>
                </a:cubicBezTo>
                <a:cubicBezTo>
                  <a:pt x="1510384" y="1727539"/>
                  <a:pt x="1524198" y="1718054"/>
                  <a:pt x="1540693" y="1710632"/>
                </a:cubicBezTo>
                <a:cubicBezTo>
                  <a:pt x="1557189" y="1703209"/>
                  <a:pt x="1575745" y="1699497"/>
                  <a:pt x="1596365" y="1699497"/>
                </a:cubicBezTo>
                <a:cubicBezTo>
                  <a:pt x="1607086" y="1699497"/>
                  <a:pt x="1620901" y="1703209"/>
                  <a:pt x="1637809" y="1710632"/>
                </a:cubicBezTo>
                <a:cubicBezTo>
                  <a:pt x="1654716" y="1718054"/>
                  <a:pt x="1672448" y="1729807"/>
                  <a:pt x="1691005" y="1745890"/>
                </a:cubicBezTo>
                <a:cubicBezTo>
                  <a:pt x="1709562" y="1761973"/>
                  <a:pt x="1727707" y="1782798"/>
                  <a:pt x="1745439" y="1808365"/>
                </a:cubicBezTo>
                <a:cubicBezTo>
                  <a:pt x="1763172" y="1833933"/>
                  <a:pt x="1778223" y="1864861"/>
                  <a:pt x="1790595" y="1901150"/>
                </a:cubicBezTo>
                <a:lnTo>
                  <a:pt x="1790595" y="2248785"/>
                </a:lnTo>
                <a:lnTo>
                  <a:pt x="1854926" y="2309404"/>
                </a:lnTo>
                <a:lnTo>
                  <a:pt x="1854926" y="1666095"/>
                </a:lnTo>
                <a:lnTo>
                  <a:pt x="1948399" y="1666095"/>
                </a:lnTo>
                <a:lnTo>
                  <a:pt x="1956370" y="1666095"/>
                </a:lnTo>
                <a:lnTo>
                  <a:pt x="2155000" y="1666095"/>
                </a:lnTo>
                <a:cubicBezTo>
                  <a:pt x="2112938" y="1702384"/>
                  <a:pt x="2078710" y="1748158"/>
                  <a:pt x="2052318" y="1803417"/>
                </a:cubicBezTo>
                <a:cubicBezTo>
                  <a:pt x="2025926" y="1858675"/>
                  <a:pt x="2013554" y="1924243"/>
                  <a:pt x="2015204" y="2000121"/>
                </a:cubicBezTo>
                <a:cubicBezTo>
                  <a:pt x="2016029" y="2051256"/>
                  <a:pt x="2023245" y="2095380"/>
                  <a:pt x="2036854" y="2132494"/>
                </a:cubicBezTo>
                <a:cubicBezTo>
                  <a:pt x="2050462" y="2169608"/>
                  <a:pt x="2067370" y="2200330"/>
                  <a:pt x="2087576" y="2224661"/>
                </a:cubicBezTo>
                <a:cubicBezTo>
                  <a:pt x="2107783" y="2248991"/>
                  <a:pt x="2130464" y="2267136"/>
                  <a:pt x="2155619" y="2279095"/>
                </a:cubicBezTo>
                <a:cubicBezTo>
                  <a:pt x="2180774" y="2291054"/>
                  <a:pt x="2205723" y="2297033"/>
                  <a:pt x="2230465" y="2297033"/>
                </a:cubicBezTo>
                <a:cubicBezTo>
                  <a:pt x="2248610" y="2297033"/>
                  <a:pt x="2264074" y="2294559"/>
                  <a:pt x="2276858" y="2289610"/>
                </a:cubicBezTo>
                <a:cubicBezTo>
                  <a:pt x="2289642" y="2284662"/>
                  <a:pt x="2299951" y="2278064"/>
                  <a:pt x="2307786" y="2269816"/>
                </a:cubicBezTo>
                <a:cubicBezTo>
                  <a:pt x="2315622" y="2261569"/>
                  <a:pt x="2321395" y="2252702"/>
                  <a:pt x="2325106" y="2243218"/>
                </a:cubicBezTo>
                <a:cubicBezTo>
                  <a:pt x="2328817" y="2233733"/>
                  <a:pt x="2330673" y="2224455"/>
                  <a:pt x="2330673" y="2215382"/>
                </a:cubicBezTo>
                <a:cubicBezTo>
                  <a:pt x="2330673" y="2205485"/>
                  <a:pt x="2328405" y="2195588"/>
                  <a:pt x="2323869" y="2185691"/>
                </a:cubicBezTo>
                <a:cubicBezTo>
                  <a:pt x="2319333" y="2175794"/>
                  <a:pt x="2313353" y="2167134"/>
                  <a:pt x="2305931" y="2159711"/>
                </a:cubicBezTo>
                <a:cubicBezTo>
                  <a:pt x="2298508" y="2152288"/>
                  <a:pt x="2289642" y="2146515"/>
                  <a:pt x="2279332" y="2142391"/>
                </a:cubicBezTo>
                <a:cubicBezTo>
                  <a:pt x="2269023" y="2138268"/>
                  <a:pt x="2257682" y="2136206"/>
                  <a:pt x="2245311" y="2136206"/>
                </a:cubicBezTo>
                <a:cubicBezTo>
                  <a:pt x="2227166" y="2137030"/>
                  <a:pt x="2213352" y="2144041"/>
                  <a:pt x="2203867" y="2157237"/>
                </a:cubicBezTo>
                <a:cubicBezTo>
                  <a:pt x="2194382" y="2170433"/>
                  <a:pt x="2189640" y="2186516"/>
                  <a:pt x="2189640" y="2205485"/>
                </a:cubicBezTo>
                <a:cubicBezTo>
                  <a:pt x="2189640" y="2212083"/>
                  <a:pt x="2190052" y="2218681"/>
                  <a:pt x="2190877" y="2225279"/>
                </a:cubicBezTo>
                <a:cubicBezTo>
                  <a:pt x="2191702" y="2231877"/>
                  <a:pt x="2193764" y="2238475"/>
                  <a:pt x="2197063" y="2245073"/>
                </a:cubicBezTo>
                <a:cubicBezTo>
                  <a:pt x="2178093" y="2235176"/>
                  <a:pt x="2161392" y="2221568"/>
                  <a:pt x="2146959" y="2204248"/>
                </a:cubicBezTo>
                <a:cubicBezTo>
                  <a:pt x="2132526" y="2186928"/>
                  <a:pt x="2120360" y="2167753"/>
                  <a:pt x="2110463" y="2146721"/>
                </a:cubicBezTo>
                <a:cubicBezTo>
                  <a:pt x="2100566" y="2125690"/>
                  <a:pt x="2092937" y="2104453"/>
                  <a:pt x="2087576" y="2083009"/>
                </a:cubicBezTo>
                <a:cubicBezTo>
                  <a:pt x="2082215" y="2061565"/>
                  <a:pt x="2079535" y="2041771"/>
                  <a:pt x="2079535" y="2023627"/>
                </a:cubicBezTo>
                <a:cubicBezTo>
                  <a:pt x="2079535" y="1998884"/>
                  <a:pt x="2081391" y="1976409"/>
                  <a:pt x="2085102" y="1956203"/>
                </a:cubicBezTo>
                <a:cubicBezTo>
                  <a:pt x="2088814" y="1935996"/>
                  <a:pt x="2093556" y="1917645"/>
                  <a:pt x="2099329" y="1901150"/>
                </a:cubicBezTo>
                <a:cubicBezTo>
                  <a:pt x="2105102" y="1884655"/>
                  <a:pt x="2111701" y="1869397"/>
                  <a:pt x="2119123" y="1855376"/>
                </a:cubicBezTo>
                <a:cubicBezTo>
                  <a:pt x="2126546" y="1841355"/>
                  <a:pt x="2134381" y="1827335"/>
                  <a:pt x="2142629" y="1813314"/>
                </a:cubicBezTo>
                <a:cubicBezTo>
                  <a:pt x="2173970" y="1768777"/>
                  <a:pt x="2206754" y="1734756"/>
                  <a:pt x="2240981" y="1711250"/>
                </a:cubicBezTo>
                <a:cubicBezTo>
                  <a:pt x="2275208" y="1687745"/>
                  <a:pt x="2311292" y="1672693"/>
                  <a:pt x="2349230" y="1666095"/>
                </a:cubicBezTo>
                <a:lnTo>
                  <a:pt x="2367787" y="1666095"/>
                </a:lnTo>
                <a:lnTo>
                  <a:pt x="2386679" y="1666095"/>
                </a:lnTo>
                <a:cubicBezTo>
                  <a:pt x="2412247" y="1666095"/>
                  <a:pt x="2433690" y="1674549"/>
                  <a:pt x="2451010" y="1691456"/>
                </a:cubicBezTo>
                <a:cubicBezTo>
                  <a:pt x="2468330" y="1708364"/>
                  <a:pt x="2480289" y="1728776"/>
                  <a:pt x="2486887" y="1752694"/>
                </a:cubicBezTo>
                <a:cubicBezTo>
                  <a:pt x="2475340" y="1757643"/>
                  <a:pt x="2462763" y="1765272"/>
                  <a:pt x="2449154" y="1775581"/>
                </a:cubicBezTo>
                <a:cubicBezTo>
                  <a:pt x="2435546" y="1785891"/>
                  <a:pt x="2422968" y="1797850"/>
                  <a:pt x="2411422" y="1811458"/>
                </a:cubicBezTo>
                <a:cubicBezTo>
                  <a:pt x="2399875" y="1825067"/>
                  <a:pt x="2389978" y="1839500"/>
                  <a:pt x="2381730" y="1854758"/>
                </a:cubicBezTo>
                <a:cubicBezTo>
                  <a:pt x="2373483" y="1870016"/>
                  <a:pt x="2369359" y="1885068"/>
                  <a:pt x="2369359" y="1899913"/>
                </a:cubicBezTo>
                <a:cubicBezTo>
                  <a:pt x="2369359" y="1926305"/>
                  <a:pt x="2376370" y="1945275"/>
                  <a:pt x="2390390" y="1956821"/>
                </a:cubicBezTo>
                <a:cubicBezTo>
                  <a:pt x="2404411" y="1968368"/>
                  <a:pt x="2424618" y="1974141"/>
                  <a:pt x="2451010" y="1974141"/>
                </a:cubicBezTo>
                <a:cubicBezTo>
                  <a:pt x="2470804" y="1974141"/>
                  <a:pt x="2490186" y="1966512"/>
                  <a:pt x="2509155" y="1951254"/>
                </a:cubicBezTo>
                <a:cubicBezTo>
                  <a:pt x="2528125" y="1935996"/>
                  <a:pt x="2544207" y="1919295"/>
                  <a:pt x="2557403" y="1901150"/>
                </a:cubicBezTo>
                <a:cubicBezTo>
                  <a:pt x="2565651" y="1919295"/>
                  <a:pt x="2579260" y="1935378"/>
                  <a:pt x="2598229" y="1949399"/>
                </a:cubicBezTo>
                <a:cubicBezTo>
                  <a:pt x="2617198" y="1963419"/>
                  <a:pt x="2637817" y="1970430"/>
                  <a:pt x="2660086" y="1970430"/>
                </a:cubicBezTo>
                <a:cubicBezTo>
                  <a:pt x="2679055" y="1970430"/>
                  <a:pt x="2695550" y="1963832"/>
                  <a:pt x="2709571" y="1950636"/>
                </a:cubicBezTo>
                <a:cubicBezTo>
                  <a:pt x="2723592" y="1937440"/>
                  <a:pt x="2730602" y="1921357"/>
                  <a:pt x="2730602" y="1902387"/>
                </a:cubicBezTo>
                <a:cubicBezTo>
                  <a:pt x="2730602" y="1854552"/>
                  <a:pt x="2691426" y="1803417"/>
                  <a:pt x="2613075" y="1748983"/>
                </a:cubicBezTo>
                <a:cubicBezTo>
                  <a:pt x="2614724" y="1746509"/>
                  <a:pt x="2615549" y="1744859"/>
                  <a:pt x="2615549" y="1744034"/>
                </a:cubicBezTo>
                <a:cubicBezTo>
                  <a:pt x="2615549" y="1743210"/>
                  <a:pt x="2616374" y="1741560"/>
                  <a:pt x="2618023" y="1739086"/>
                </a:cubicBezTo>
                <a:lnTo>
                  <a:pt x="2618023" y="1740323"/>
                </a:lnTo>
                <a:cubicBezTo>
                  <a:pt x="2626271" y="1727952"/>
                  <a:pt x="2635343" y="1717230"/>
                  <a:pt x="2645240" y="1708157"/>
                </a:cubicBezTo>
                <a:cubicBezTo>
                  <a:pt x="2655137" y="1699085"/>
                  <a:pt x="2667508" y="1693724"/>
                  <a:pt x="2682354" y="1692075"/>
                </a:cubicBezTo>
                <a:cubicBezTo>
                  <a:pt x="2698024" y="1694549"/>
                  <a:pt x="2713695" y="1702796"/>
                  <a:pt x="2729365" y="1716817"/>
                </a:cubicBezTo>
                <a:cubicBezTo>
                  <a:pt x="2745036" y="1730838"/>
                  <a:pt x="2759262" y="1746096"/>
                  <a:pt x="2772046" y="1762591"/>
                </a:cubicBezTo>
                <a:cubicBezTo>
                  <a:pt x="2784830" y="1779086"/>
                  <a:pt x="2795346" y="1795375"/>
                  <a:pt x="2803593" y="1811458"/>
                </a:cubicBezTo>
                <a:cubicBezTo>
                  <a:pt x="2811841" y="1827541"/>
                  <a:pt x="2815964" y="1838881"/>
                  <a:pt x="2815964" y="1845479"/>
                </a:cubicBezTo>
                <a:lnTo>
                  <a:pt x="2815964" y="2248785"/>
                </a:lnTo>
                <a:lnTo>
                  <a:pt x="2881532" y="2309404"/>
                </a:lnTo>
                <a:lnTo>
                  <a:pt x="2881532" y="1666095"/>
                </a:lnTo>
                <a:lnTo>
                  <a:pt x="2967574" y="1666095"/>
                </a:lnTo>
                <a:lnTo>
                  <a:pt x="2985452" y="1666095"/>
                </a:lnTo>
                <a:lnTo>
                  <a:pt x="3372116" y="1666095"/>
                </a:lnTo>
                <a:lnTo>
                  <a:pt x="3372116" y="1700735"/>
                </a:lnTo>
                <a:lnTo>
                  <a:pt x="3002213" y="1903625"/>
                </a:lnTo>
                <a:lnTo>
                  <a:pt x="3072730" y="1990224"/>
                </a:lnTo>
                <a:cubicBezTo>
                  <a:pt x="3147783" y="2001770"/>
                  <a:pt x="3214175" y="2029812"/>
                  <a:pt x="3271909" y="2074349"/>
                </a:cubicBezTo>
                <a:cubicBezTo>
                  <a:pt x="3329642" y="2118886"/>
                  <a:pt x="3372941" y="2186928"/>
                  <a:pt x="3401808" y="2278476"/>
                </a:cubicBezTo>
                <a:lnTo>
                  <a:pt x="3437685" y="2311879"/>
                </a:lnTo>
                <a:lnTo>
                  <a:pt x="3437685" y="1666095"/>
                </a:lnTo>
                <a:lnTo>
                  <a:pt x="3545315" y="1666095"/>
                </a:lnTo>
                <a:lnTo>
                  <a:pt x="3497067" y="1606712"/>
                </a:lnTo>
                <a:lnTo>
                  <a:pt x="2938441" y="1606712"/>
                </a:lnTo>
                <a:lnTo>
                  <a:pt x="2926748" y="1606712"/>
                </a:lnTo>
                <a:lnTo>
                  <a:pt x="2879058" y="1606712"/>
                </a:lnTo>
                <a:cubicBezTo>
                  <a:pt x="2879058" y="1606712"/>
                  <a:pt x="2878646" y="1605063"/>
                  <a:pt x="2877821" y="1601764"/>
                </a:cubicBezTo>
                <a:cubicBezTo>
                  <a:pt x="2876171" y="1595990"/>
                  <a:pt x="2873697" y="1587743"/>
                  <a:pt x="2870398" y="1577021"/>
                </a:cubicBezTo>
                <a:cubicBezTo>
                  <a:pt x="2867099" y="1566299"/>
                  <a:pt x="2862975" y="1555371"/>
                  <a:pt x="2858027" y="1544237"/>
                </a:cubicBezTo>
                <a:cubicBezTo>
                  <a:pt x="2853078" y="1533103"/>
                  <a:pt x="2847099" y="1522175"/>
                  <a:pt x="2840088" y="1511453"/>
                </a:cubicBezTo>
                <a:cubicBezTo>
                  <a:pt x="2833078" y="1500731"/>
                  <a:pt x="2825036" y="1492071"/>
                  <a:pt x="2815964" y="1485473"/>
                </a:cubicBezTo>
                <a:close/>
                <a:moveTo>
                  <a:pt x="6522658" y="1333306"/>
                </a:moveTo>
                <a:cubicBezTo>
                  <a:pt x="6489668" y="1333306"/>
                  <a:pt x="6458740" y="1336399"/>
                  <a:pt x="6429874" y="1342584"/>
                </a:cubicBezTo>
                <a:cubicBezTo>
                  <a:pt x="6401008" y="1348770"/>
                  <a:pt x="6373584" y="1359079"/>
                  <a:pt x="6347604" y="1373513"/>
                </a:cubicBezTo>
                <a:cubicBezTo>
                  <a:pt x="6321624" y="1387946"/>
                  <a:pt x="6296676" y="1406503"/>
                  <a:pt x="6272758" y="1429184"/>
                </a:cubicBezTo>
                <a:cubicBezTo>
                  <a:pt x="6248840" y="1451864"/>
                  <a:pt x="6224922" y="1479700"/>
                  <a:pt x="6201004" y="1512690"/>
                </a:cubicBezTo>
                <a:lnTo>
                  <a:pt x="6275232" y="1606712"/>
                </a:lnTo>
                <a:lnTo>
                  <a:pt x="6139956" y="1606712"/>
                </a:lnTo>
                <a:lnTo>
                  <a:pt x="6137910" y="1606712"/>
                </a:lnTo>
                <a:lnTo>
                  <a:pt x="5455272" y="1606712"/>
                </a:lnTo>
                <a:lnTo>
                  <a:pt x="5452110" y="1606712"/>
                </a:lnTo>
                <a:lnTo>
                  <a:pt x="4751864" y="1606712"/>
                </a:lnTo>
                <a:lnTo>
                  <a:pt x="4737736" y="1606712"/>
                </a:lnTo>
                <a:lnTo>
                  <a:pt x="4659080" y="1606712"/>
                </a:lnTo>
                <a:lnTo>
                  <a:pt x="4652894" y="1586918"/>
                </a:lnTo>
                <a:cubicBezTo>
                  <a:pt x="4648770" y="1570423"/>
                  <a:pt x="4642378" y="1551866"/>
                  <a:pt x="4633718" y="1531247"/>
                </a:cubicBezTo>
                <a:cubicBezTo>
                  <a:pt x="4625058" y="1510628"/>
                  <a:pt x="4612481" y="1495370"/>
                  <a:pt x="4595986" y="1485473"/>
                </a:cubicBezTo>
                <a:lnTo>
                  <a:pt x="4595986" y="1657435"/>
                </a:lnTo>
                <a:cubicBezTo>
                  <a:pt x="4591862" y="1648363"/>
                  <a:pt x="4585882" y="1640527"/>
                  <a:pt x="4578048" y="1633929"/>
                </a:cubicBezTo>
                <a:cubicBezTo>
                  <a:pt x="4570212" y="1627331"/>
                  <a:pt x="4558460" y="1618259"/>
                  <a:pt x="4542789" y="1606712"/>
                </a:cubicBezTo>
                <a:lnTo>
                  <a:pt x="4475305" y="1606712"/>
                </a:lnTo>
                <a:lnTo>
                  <a:pt x="4431447" y="1606712"/>
                </a:lnTo>
                <a:lnTo>
                  <a:pt x="3823335" y="1606712"/>
                </a:lnTo>
                <a:lnTo>
                  <a:pt x="3864161" y="1666095"/>
                </a:lnTo>
                <a:lnTo>
                  <a:pt x="3872821" y="1666095"/>
                </a:lnTo>
                <a:lnTo>
                  <a:pt x="3892615" y="1720529"/>
                </a:lnTo>
                <a:cubicBezTo>
                  <a:pt x="3901687" y="1723828"/>
                  <a:pt x="3911584" y="1726508"/>
                  <a:pt x="3922306" y="1728570"/>
                </a:cubicBezTo>
                <a:cubicBezTo>
                  <a:pt x="3933028" y="1730632"/>
                  <a:pt x="3944574" y="1732900"/>
                  <a:pt x="3956946" y="1735374"/>
                </a:cubicBezTo>
                <a:cubicBezTo>
                  <a:pt x="3977565" y="1739498"/>
                  <a:pt x="3999833" y="1744653"/>
                  <a:pt x="4023751" y="1750839"/>
                </a:cubicBezTo>
                <a:cubicBezTo>
                  <a:pt x="4047669" y="1757024"/>
                  <a:pt x="4069937" y="1765478"/>
                  <a:pt x="4090556" y="1776200"/>
                </a:cubicBezTo>
                <a:cubicBezTo>
                  <a:pt x="4111175" y="1786922"/>
                  <a:pt x="4128289" y="1800736"/>
                  <a:pt x="4141897" y="1817644"/>
                </a:cubicBezTo>
                <a:cubicBezTo>
                  <a:pt x="4155506" y="1834551"/>
                  <a:pt x="4162310" y="1855789"/>
                  <a:pt x="4162310" y="1881356"/>
                </a:cubicBezTo>
                <a:cubicBezTo>
                  <a:pt x="4162310" y="1889604"/>
                  <a:pt x="4161485" y="1897026"/>
                  <a:pt x="4159836" y="1903625"/>
                </a:cubicBezTo>
                <a:cubicBezTo>
                  <a:pt x="4158186" y="1910223"/>
                  <a:pt x="4155712" y="1914759"/>
                  <a:pt x="4152413" y="1917233"/>
                </a:cubicBezTo>
                <a:cubicBezTo>
                  <a:pt x="4142516" y="1914759"/>
                  <a:pt x="4133443" y="1913109"/>
                  <a:pt x="4125196" y="1912284"/>
                </a:cubicBezTo>
                <a:cubicBezTo>
                  <a:pt x="4116949" y="1911460"/>
                  <a:pt x="4108289" y="1911047"/>
                  <a:pt x="4099216" y="1911047"/>
                </a:cubicBezTo>
                <a:cubicBezTo>
                  <a:pt x="4076948" y="1911047"/>
                  <a:pt x="4057978" y="1914965"/>
                  <a:pt x="4042308" y="1922800"/>
                </a:cubicBezTo>
                <a:cubicBezTo>
                  <a:pt x="4026638" y="1930635"/>
                  <a:pt x="4013648" y="1940120"/>
                  <a:pt x="4003338" y="1951254"/>
                </a:cubicBezTo>
                <a:cubicBezTo>
                  <a:pt x="3993029" y="1962388"/>
                  <a:pt x="3985606" y="1974554"/>
                  <a:pt x="3981070" y="1987750"/>
                </a:cubicBezTo>
                <a:cubicBezTo>
                  <a:pt x="3976534" y="2000946"/>
                  <a:pt x="3974266" y="2012905"/>
                  <a:pt x="3974266" y="2023627"/>
                </a:cubicBezTo>
                <a:cubicBezTo>
                  <a:pt x="3974266" y="2050843"/>
                  <a:pt x="3984987" y="2074349"/>
                  <a:pt x="4006431" y="2094143"/>
                </a:cubicBezTo>
                <a:cubicBezTo>
                  <a:pt x="4027875" y="2113937"/>
                  <a:pt x="4053442" y="2123834"/>
                  <a:pt x="4083133" y="2123834"/>
                </a:cubicBezTo>
                <a:cubicBezTo>
                  <a:pt x="4094680" y="2123834"/>
                  <a:pt x="4106639" y="2121360"/>
                  <a:pt x="4119010" y="2116412"/>
                </a:cubicBezTo>
                <a:cubicBezTo>
                  <a:pt x="4131382" y="2111463"/>
                  <a:pt x="4142928" y="2104659"/>
                  <a:pt x="4153650" y="2095999"/>
                </a:cubicBezTo>
                <a:cubicBezTo>
                  <a:pt x="4164372" y="2087339"/>
                  <a:pt x="4174063" y="2077029"/>
                  <a:pt x="4182723" y="2065071"/>
                </a:cubicBezTo>
                <a:cubicBezTo>
                  <a:pt x="4191383" y="2053112"/>
                  <a:pt x="4197774" y="2039709"/>
                  <a:pt x="4201898" y="2024864"/>
                </a:cubicBezTo>
                <a:cubicBezTo>
                  <a:pt x="4223342" y="2032286"/>
                  <a:pt x="4243136" y="2046720"/>
                  <a:pt x="4261281" y="2068163"/>
                </a:cubicBezTo>
                <a:cubicBezTo>
                  <a:pt x="4279425" y="2089607"/>
                  <a:pt x="4295096" y="2113113"/>
                  <a:pt x="4308292" y="2138680"/>
                </a:cubicBezTo>
                <a:cubicBezTo>
                  <a:pt x="4321488" y="2164247"/>
                  <a:pt x="4331797" y="2189196"/>
                  <a:pt x="4339220" y="2213526"/>
                </a:cubicBezTo>
                <a:cubicBezTo>
                  <a:pt x="4346643" y="2237857"/>
                  <a:pt x="4350354" y="2256620"/>
                  <a:pt x="4350354" y="2269816"/>
                </a:cubicBezTo>
                <a:lnTo>
                  <a:pt x="4388706" y="2311879"/>
                </a:lnTo>
                <a:lnTo>
                  <a:pt x="4388706" y="1666095"/>
                </a:lnTo>
                <a:lnTo>
                  <a:pt x="4478458" y="1666095"/>
                </a:lnTo>
                <a:lnTo>
                  <a:pt x="4521078" y="1666095"/>
                </a:lnTo>
                <a:lnTo>
                  <a:pt x="4532892" y="1666095"/>
                </a:lnTo>
                <a:cubicBezTo>
                  <a:pt x="4538665" y="1668569"/>
                  <a:pt x="4545057" y="1673930"/>
                  <a:pt x="4552068" y="1682178"/>
                </a:cubicBezTo>
                <a:cubicBezTo>
                  <a:pt x="4559078" y="1690425"/>
                  <a:pt x="4565882" y="1699497"/>
                  <a:pt x="4572480" y="1709395"/>
                </a:cubicBezTo>
                <a:cubicBezTo>
                  <a:pt x="4579078" y="1719292"/>
                  <a:pt x="4584646" y="1729189"/>
                  <a:pt x="4589182" y="1739086"/>
                </a:cubicBezTo>
                <a:cubicBezTo>
                  <a:pt x="4593718" y="1748983"/>
                  <a:pt x="4595986" y="1756818"/>
                  <a:pt x="4595986" y="1762591"/>
                </a:cubicBezTo>
                <a:lnTo>
                  <a:pt x="4595986" y="2250022"/>
                </a:lnTo>
                <a:lnTo>
                  <a:pt x="4660316" y="2309404"/>
                </a:lnTo>
                <a:lnTo>
                  <a:pt x="4660316" y="1666095"/>
                </a:lnTo>
                <a:lnTo>
                  <a:pt x="4778560" y="1666095"/>
                </a:lnTo>
                <a:lnTo>
                  <a:pt x="4798876" y="1666095"/>
                </a:lnTo>
                <a:lnTo>
                  <a:pt x="5492936" y="1666095"/>
                </a:lnTo>
                <a:lnTo>
                  <a:pt x="5498572" y="1666095"/>
                </a:lnTo>
                <a:lnTo>
                  <a:pt x="6178736" y="1666095"/>
                </a:lnTo>
                <a:lnTo>
                  <a:pt x="6186968" y="1666095"/>
                </a:lnTo>
                <a:lnTo>
                  <a:pt x="6277706" y="1666095"/>
                </a:lnTo>
                <a:lnTo>
                  <a:pt x="6277706" y="2250022"/>
                </a:lnTo>
                <a:lnTo>
                  <a:pt x="6342037" y="2309404"/>
                </a:lnTo>
                <a:lnTo>
                  <a:pt x="6342037" y="1666095"/>
                </a:lnTo>
                <a:lnTo>
                  <a:pt x="6475248" y="1666095"/>
                </a:lnTo>
                <a:lnTo>
                  <a:pt x="6494204" y="1666095"/>
                </a:lnTo>
                <a:lnTo>
                  <a:pt x="7383304" y="1666095"/>
                </a:lnTo>
                <a:lnTo>
                  <a:pt x="7336292" y="1606712"/>
                </a:lnTo>
                <a:lnTo>
                  <a:pt x="6448430" y="1606712"/>
                </a:lnTo>
                <a:lnTo>
                  <a:pt x="6434422" y="1606712"/>
                </a:lnTo>
                <a:lnTo>
                  <a:pt x="6329666" y="1606712"/>
                </a:lnTo>
                <a:lnTo>
                  <a:pt x="6291314" y="1549804"/>
                </a:lnTo>
                <a:cubicBezTo>
                  <a:pt x="6328428" y="1502793"/>
                  <a:pt x="6368636" y="1468153"/>
                  <a:pt x="6411935" y="1445885"/>
                </a:cubicBezTo>
                <a:cubicBezTo>
                  <a:pt x="6455235" y="1423617"/>
                  <a:pt x="6502864" y="1412482"/>
                  <a:pt x="6554824" y="1412482"/>
                </a:cubicBezTo>
                <a:cubicBezTo>
                  <a:pt x="6583690" y="1412482"/>
                  <a:pt x="6611526" y="1415781"/>
                  <a:pt x="6638330" y="1422379"/>
                </a:cubicBezTo>
                <a:cubicBezTo>
                  <a:pt x="6665136" y="1428977"/>
                  <a:pt x="6691528" y="1438256"/>
                  <a:pt x="6717507" y="1450215"/>
                </a:cubicBezTo>
                <a:cubicBezTo>
                  <a:pt x="6743487" y="1462174"/>
                  <a:pt x="6769054" y="1475782"/>
                  <a:pt x="6794210" y="1491040"/>
                </a:cubicBezTo>
                <a:cubicBezTo>
                  <a:pt x="6819364" y="1506298"/>
                  <a:pt x="6845138" y="1522587"/>
                  <a:pt x="6871530" y="1539907"/>
                </a:cubicBezTo>
                <a:lnTo>
                  <a:pt x="6871530" y="1489185"/>
                </a:lnTo>
                <a:cubicBezTo>
                  <a:pt x="6838540" y="1464442"/>
                  <a:pt x="6808230" y="1442586"/>
                  <a:pt x="6780601" y="1423617"/>
                </a:cubicBezTo>
                <a:cubicBezTo>
                  <a:pt x="6752972" y="1404647"/>
                  <a:pt x="6725548" y="1388358"/>
                  <a:pt x="6698332" y="1374750"/>
                </a:cubicBezTo>
                <a:cubicBezTo>
                  <a:pt x="6671114" y="1361141"/>
                  <a:pt x="6643279" y="1350832"/>
                  <a:pt x="6614825" y="1343821"/>
                </a:cubicBezTo>
                <a:cubicBezTo>
                  <a:pt x="6586371" y="1336811"/>
                  <a:pt x="6555649" y="1333306"/>
                  <a:pt x="6522658" y="1333306"/>
                </a:cubicBezTo>
                <a:close/>
                <a:moveTo>
                  <a:pt x="0" y="0"/>
                </a:moveTo>
                <a:lnTo>
                  <a:pt x="7659757" y="0"/>
                </a:lnTo>
                <a:lnTo>
                  <a:pt x="7659757" y="4174435"/>
                </a:lnTo>
                <a:lnTo>
                  <a:pt x="0" y="4174435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6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47 -0.00347 L -0.00065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1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46" r="52524" b="128"/>
          <a:stretch/>
        </p:blipFill>
        <p:spPr>
          <a:xfrm>
            <a:off x="3878648" y="1083279"/>
            <a:ext cx="4108569" cy="4797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8971" y="6150114"/>
            <a:ext cx="1542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as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as-IN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-1" y="1081606"/>
            <a:ext cx="4161183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8743" y="3216709"/>
            <a:ext cx="8407433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s-IN" sz="4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গণেশ কিভাবে পৃথিবীর চারিদিকে ঘুরে এসে মা</a:t>
            </a:r>
            <a:r>
              <a:rPr lang="bn-IN" sz="4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4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</a:t>
            </a:r>
            <a:r>
              <a:rPr lang="bn-IN" sz="4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as-IN" sz="4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করেছিল তা বর্ণনা কর ।</a:t>
            </a:r>
            <a:r>
              <a:rPr lang="en-US" sz="4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90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96 7.40741E-7 L 3.75E-6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1081606"/>
            <a:ext cx="2796210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8364" y="2672769"/>
            <a:ext cx="11083636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 দুর্গার কয়টি ছেলে? তাদের নাম কি কি ?</a:t>
            </a: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</a:t>
            </a:r>
            <a:r>
              <a:rPr lang="bn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 বাহন কি ?</a:t>
            </a: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দুর্গাকে আগে কে প্রণাম করেছিল । </a:t>
            </a:r>
            <a:endParaRPr lang="en-US" sz="40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সিদ্ধি বা সফলতার দেবতা কে ?</a:t>
            </a:r>
            <a:endParaRPr lang="en-US" sz="40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গণেশ পূজার মুখ্য উদ্দেশ্য কি ? </a:t>
            </a:r>
          </a:p>
        </p:txBody>
      </p:sp>
    </p:spTree>
    <p:extLst>
      <p:ext uri="{BB962C8B-B14F-4D97-AF65-F5344CB8AC3E}">
        <p14:creationId xmlns:p14="http://schemas.microsoft.com/office/powerpoint/2010/main" val="257038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96 7.40741E-7 L -4.16667E-6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-1" y="1081606"/>
            <a:ext cx="4373217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4417" y="3548014"/>
            <a:ext cx="9647583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s-IN" sz="4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ছেলে-মেয়েরই উচিত মাতা-পিতাকে দেবতাজ্ঞানে সেবা করা আলোচনা কর ।</a:t>
            </a:r>
          </a:p>
        </p:txBody>
      </p:sp>
    </p:spTree>
    <p:extLst>
      <p:ext uri="{BB962C8B-B14F-4D97-AF65-F5344CB8AC3E}">
        <p14:creationId xmlns:p14="http://schemas.microsoft.com/office/powerpoint/2010/main" val="32873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06 0.00787 L -2.08333E-6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3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theme/theme1.xml><?xml version="1.0" encoding="utf-8"?>
<a:theme xmlns:a="http://schemas.openxmlformats.org/drawingml/2006/main" name="Vapor Trai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162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NikoshBAN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Dhiman Kumar Biswas</dc:creator>
  <cp:lastModifiedBy>Dhiman Kumar Biswas</cp:lastModifiedBy>
  <cp:revision>45</cp:revision>
  <dcterms:created xsi:type="dcterms:W3CDTF">2017-12-17T22:06:20Z</dcterms:created>
  <dcterms:modified xsi:type="dcterms:W3CDTF">2019-09-02T11:15:57Z</dcterms:modified>
</cp:coreProperties>
</file>