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77" r:id="rId4"/>
    <p:sldId id="269" r:id="rId5"/>
    <p:sldId id="268" r:id="rId6"/>
    <p:sldId id="267" r:id="rId7"/>
    <p:sldId id="266" r:id="rId8"/>
    <p:sldId id="276" r:id="rId9"/>
    <p:sldId id="265" r:id="rId10"/>
    <p:sldId id="264" r:id="rId11"/>
    <p:sldId id="263" r:id="rId12"/>
    <p:sldId id="273" r:id="rId13"/>
    <p:sldId id="272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9" autoAdjust="0"/>
  </p:normalViewPr>
  <p:slideViewPr>
    <p:cSldViewPr>
      <p:cViewPr varScale="1">
        <p:scale>
          <a:sx n="70" d="100"/>
          <a:sy n="70" d="100"/>
        </p:scale>
        <p:origin x="138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40C8C-1FF0-4EF8-8B4D-974453842CB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1D8E-9131-4D61-81B7-319390F0E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ব্যবস্থাপনার প্রাথমিক পর্যায়ে শিক্ষার্থীদের মনোযোগ আকর্ষণের উদ্দেশ্যে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স্লাইডটি। সংশ্লিষ্ট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ছবিটি দ্বারা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প্রেক্ষাপট বোঝানো হয়েছে । স্বাগতম স্লাইডটি নিয়ে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কোন প্রশ্ন না থাকলে  কোনো আলোচনা নয়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18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কাজের বিষয়টিতে আজকের পাঠের অর্জিত শিখন দ্বারা শিক্ষার্থীরা যেন তাদের নিজ নিজ  সৃজনশীল প্রতিভার বিকাশ ঘটাতে পারে সে উদ্দেশ্যে  কাজ দেওয়া যেতে পারে 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লক্ষ্য রাখবেন যেন শিক্ষার্থীরা বাড়ির কাজ খাতায় তুলে নেয়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 স্লাইডে আজকের পাঠের গুরুত্বপুর্ণ শব্দসমুহ  শিক্ষার্থীদের পুনরায় মনে করিয়ে দিতে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16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সবাইকে ধন্যবাদ</a:t>
            </a:r>
            <a:r>
              <a:rPr lang="bn-IN" baseline="0" dirty="0" smtClean="0"/>
              <a:t> জানিয়ে,বোর্ড পরিস্কার করে ঘন্টা পরা সাথে সাথে শ্রেণি কক্ষ ত্যাগ করবো। (সবুজ)..................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স্লাইড দেখিয়ে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পাঠ শিরোনাম বের করতে সময় সর্বোচ্চ ৩ 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।প্রশ্ন –চিত্রের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দুটি কী একই</a:t>
            </a:r>
            <a:r>
              <a:rPr lang="bn-IN" baseline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aseline="0" smtClean="0">
                <a:latin typeface="NikoshBAN" pitchFamily="2" charset="0"/>
                <a:cs typeface="NikoshBAN" pitchFamily="2" charset="0"/>
              </a:rPr>
              <a:t>রকম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? উঃ না । প্রথম চিত্রের পাতাটি স্বাভাবিক পাতা ,২য় চিত্রের পাতাটি  স্বাভাবিক পাতা নয় ,রূপান্তরিত পাতা  ।বিশেষ ক্ষেত্রে শিক্ষক শিক্ষার্থীদের সহায়তা করতে পারেন ।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5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স্লাইড দেখিয়ে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পাঠ শিরোনাম বের করতে সময় সর্বোচ্চ ৩ 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।প্রশ্ন –চিত্রের পাতা দুটি কী একইরকম ? উঃ না । প্রথম চিত্রের পাতাটি স্বাভাবিক পাতা ,২য় চিত্রের পাতাটি  স্বাভাবিক পাতা নয় ,রূপান্তরিত পাতা  ।বিশেষ ক্ষেত্রে শিক্ষক শিক্ষার্থীদের সহায়তা করতে পারেন ।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4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শ্রেণীকক্ষে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উপস্থাপনের সময় প্রয়োজন না হলে স্লাইডটি হাইড করে রাখা যেতে পারে ।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71450" indent="-171450">
              <a:buFont typeface="Wingdings" pitchFamily="2" charset="2"/>
              <a:buChar char="§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6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উপস্থাপন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প্রয়োজনে বাস্তব নমূনা দেখাবেন এবং শিক্ষক শিক্ষার্থীদের সহায়তা করবেন ।  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27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বাস্তব নমুনা  এনে দেখাতে পারেন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1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বাস্তব নমুনা  এনে দেখাতে পারেন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8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শিক্ষার্থীদের কাজ করার সর্বমোট সময় ২ 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স্লাইডের ছকটি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 শিক্ষার্থীদের সরবরাহ করবেন ।শিক্ষক প্রয়োজনে পাঠ সংশ্লিষ্ট অন্য যেকোন কাজ দিতে পারেন । প্রতি দল থেকে যদি প্রত্যাশিত উত্তর না আসে তবে শিক্ষক বিষয়গুলো সম্পর্কে ধারণা দিবেন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8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baseline="0" dirty="0" smtClean="0"/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পাঠটি সম্পর্কে সার্বিকভাবে জানার জন্য মূল্যায়নের ব্যবস্থা করা যেতে পারে ।তবে শিক্ষক অন্য কোন যুক্তিযুক্ত উপায়ে মূল্যায়ন করতে পারেন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80975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Quit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400800"/>
            <a:ext cx="350837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8;&#2503;&#2439;&#2482;-shabujnamuri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7.jpeg"/><Relationship Id="rId4" Type="http://schemas.openxmlformats.org/officeDocument/2006/relationships/image" Target="../media/image9.jpeg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300" y="293190"/>
            <a:ext cx="3581400" cy="14097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0650" cmpd="thickThin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92875"/>
            <a:ext cx="1676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১৭-১০-২০১৪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02890"/>
            <a:ext cx="8686800" cy="424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2793" y="2274838"/>
            <a:ext cx="7278414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পর্যায়ে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একটি করে  নমুনা পাতা  দেখাবেন ও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ব্লাকবোর্ডে রূপান্তরিত পাতার  চিত্র আঁকবেন শিক্ষার্থীরা প্রত্যেকে খাতায় রূপান্তরিত পাতার চিত্র অংকন করবে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54182" y="304800"/>
            <a:ext cx="215481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74829"/>
              </p:ext>
            </p:extLst>
          </p:nvPr>
        </p:nvGraphicFramePr>
        <p:xfrm>
          <a:off x="533401" y="1219200"/>
          <a:ext cx="7924802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047"/>
                <a:gridCol w="1185152"/>
                <a:gridCol w="990600"/>
                <a:gridCol w="1129059"/>
                <a:gridCol w="928341"/>
                <a:gridCol w="858955"/>
                <a:gridCol w="893648"/>
              </a:tblGrid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24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0" y="2133600"/>
            <a:ext cx="1905000" cy="8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0" y="3048001"/>
            <a:ext cx="1771404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:\Users\User\Desktop\a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3962400"/>
            <a:ext cx="1898074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C:\Users\User\Desktop\a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1" y="4833830"/>
            <a:ext cx="1911929" cy="88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00" y="152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আকর্ষী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152855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কন্টক পত্র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6892" y="1524000"/>
            <a:ext cx="117763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পতংগ ফাঁদ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4528" y="577334"/>
            <a:ext cx="31172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সঠিক জায়গায় টিক চিহ্ন দাও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1390057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আরোহণে সাহায্য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1251558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আমিষের চাহিদা মেটায়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আত্নরক্ষা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9000" y="5817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২মি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97" y="313892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74888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520" y="4907702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7" y="396240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7" y="4907702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74888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7" y="3138919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25" y="408655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320" y="304801"/>
            <a:ext cx="1850571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22" y="1066799"/>
            <a:ext cx="5064578" cy="2819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471059" y="4138738"/>
            <a:ext cx="392974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পাতাটি কী ধরণের পাতা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844" y="495300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পাতা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1" y="4953000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8844" y="563880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রূপান্তরিত 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কান্ড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1" y="5619386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কান্ড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59" y="914401"/>
            <a:ext cx="3548741" cy="2971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6" name="TextBox 15"/>
          <p:cNvSpPr txBox="1"/>
          <p:nvPr/>
        </p:nvSpPr>
        <p:spPr>
          <a:xfrm>
            <a:off x="2105891" y="4138738"/>
            <a:ext cx="444731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 কোন উদ্ভিদের রূপান্তর  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272" y="4951633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কলসি উদ্ভিদ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3175" y="4923924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খেজুর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272" y="5612458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লেবু 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0102" y="5580130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ঘৃতকুমারী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5500" y="4138738"/>
            <a:ext cx="4191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7270" y="4950266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বংশ বিস্তার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0102" y="5570286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প্রতিরক্ষা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7270" y="558013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খাদ্য সঞ্চয়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77438" y="490390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খাদ্য শিকার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6" grpId="0" animBg="1"/>
      <p:bldP spid="16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914400"/>
            <a:ext cx="22098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514600"/>
            <a:ext cx="67056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আনারস, শিয়াল কাঁটা ,উলটচন্ডাল , আদা,হলুদ ,রসুন  উদ্ভিদের পাতা কোন ধরনের রূপান্তর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 রূপান্তর - ছক আকারে লিখে আনবে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1905000"/>
            <a:ext cx="3200400" cy="3139321"/>
          </a:xfrm>
          <a:prstGeom prst="rect">
            <a:avLst/>
          </a:prstGeom>
          <a:noFill/>
          <a:ln w="104775" cmpd="tri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গূরুত্বপূর্ণ শব্দ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আকর্ষী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পতংগ ফাঁদ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কন্টক পত্র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শল্কপত্র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762000"/>
            <a:ext cx="4267200" cy="935182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1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71712"/>
            <a:ext cx="6096000" cy="458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00200" y="1077429"/>
            <a:ext cx="6089072" cy="3946639"/>
            <a:chOff x="1600200" y="1077429"/>
            <a:chExt cx="6089072" cy="3946639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3166430" y="1077429"/>
              <a:ext cx="3048000" cy="856513"/>
            </a:xfrm>
            <a:prstGeom prst="round2Diag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prstTxWarp prst="textPlai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8000" b="1" dirty="0">
                  <a:ln w="11430"/>
                  <a:blipFill>
                    <a:blip r:embed="rId2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8000" b="1" dirty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76800" y="2705977"/>
              <a:ext cx="2812472" cy="2079657"/>
            </a:xfrm>
            <a:prstGeom prst="rect">
              <a:avLst/>
            </a:prstGeom>
            <a:noFill/>
            <a:effectLst/>
          </p:spPr>
          <p:txBody>
            <a:bodyPr wrap="square" rtlCol="0">
              <a:prstTxWarp prst="textPlai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IN" sz="2000" b="1" dirty="0" smtClean="0">
                  <a:ln w="11430"/>
                  <a:solidFill>
                    <a:srgbClr val="00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bn-BD" sz="2000" b="1" dirty="0" smtClean="0">
                  <a:ln w="11430"/>
                  <a:solidFill>
                    <a:srgbClr val="00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</a:t>
              </a:r>
              <a:r>
                <a:rPr lang="bn-IN" sz="2000" b="1" dirty="0" smtClean="0">
                  <a:ln w="11430"/>
                  <a:solidFill>
                    <a:srgbClr val="00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নিছুর রহমান(সবুজ)</a:t>
              </a:r>
              <a:r>
                <a:rPr lang="bn-BD" sz="2000" b="1" dirty="0" smtClean="0">
                  <a:ln w="11430"/>
                  <a:solidFill>
                    <a:srgbClr val="0000C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bn-BD" b="1" dirty="0" smtClean="0">
                  <a:ln w="11430"/>
                  <a:blipFill>
                    <a:blip r:embed="rId2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bn-BD" b="1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সহঃ শিক্ষক</a:t>
              </a:r>
              <a:endParaRPr lang="en-US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IN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গোড়ল দাখিল মাদরাসা </a:t>
              </a:r>
            </a:p>
            <a:p>
              <a:r>
                <a:rPr lang="bn-IN" b="1" dirty="0" smtClean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গোড়ল,কালীগঞ্জ,লালমনিরহাট</a:t>
              </a:r>
            </a:p>
            <a:p>
              <a:r>
                <a:rPr lang="bn-IN" b="1" dirty="0" smtClean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মোবাইল-০১৭২৩৩১৪১৩৮</a:t>
              </a:r>
              <a:r>
                <a:rPr lang="bn-BD" b="1" dirty="0" smtClean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bn-IN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IN" sz="1200" b="1" dirty="0" smtClean="0">
                  <a:ln w="11430"/>
                  <a:blipFill>
                    <a:blip r:embed="rId2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  <a:hlinkClick r:id="rId3"/>
                </a:rPr>
                <a:t>মেইল-</a:t>
              </a:r>
              <a:r>
                <a:rPr lang="en-US" sz="1200" b="1" dirty="0" smtClean="0">
                  <a:ln w="11430"/>
                  <a:blipFill>
                    <a:blip r:embed="rId2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  <a:hlinkClick r:id="rId3"/>
                </a:rPr>
                <a:t>shabujnamuri@gmail.com</a:t>
              </a:r>
              <a:r>
                <a:rPr lang="en-US" sz="1200" b="1" dirty="0" smtClean="0">
                  <a:ln w="11430"/>
                  <a:blipFill>
                    <a:blip r:embed="rId2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1200" b="1" dirty="0" smtClean="0">
                  <a:ln w="11430"/>
                  <a:blipFill>
                    <a:blip r:embed="rId2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endParaRPr lang="en-US" sz="1200" b="1" dirty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600200" y="2961965"/>
              <a:ext cx="2286000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sz="3200" b="1" dirty="0" smtClean="0">
                  <a:ln w="11430"/>
                  <a:blipFill>
                    <a:blip r:embed="rId2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1" dirty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বিজ্ঞান</a:t>
              </a:r>
            </a:p>
            <a:p>
              <a:r>
                <a:rPr lang="en-US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7</a:t>
              </a:r>
              <a:r>
                <a:rPr lang="bn-BD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ম শ্রেণি </a:t>
              </a:r>
              <a:endParaRPr lang="en-US" sz="3200" b="1" dirty="0" smtClean="0">
                <a:ln w="11430"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3</a:t>
              </a:r>
              <a:r>
                <a:rPr lang="bn-BD" sz="3200" b="1" dirty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য়</a:t>
              </a:r>
              <a:r>
                <a:rPr lang="bn-BD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অধ্যায় </a:t>
              </a:r>
              <a:endParaRPr lang="bn-BD" sz="3200" b="1" dirty="0">
                <a:ln w="11430"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BD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৪</a:t>
              </a:r>
              <a:r>
                <a:rPr lang="en-US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5</a:t>
              </a:r>
              <a:r>
                <a:rPr lang="bn-BD" sz="3200" b="1" dirty="0" smtClean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1" dirty="0">
                  <a:ln w="11430"/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3200" b="1" dirty="0">
                <a:ln w="11430"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 rot="5183078">
              <a:off x="4184303" y="3194112"/>
              <a:ext cx="484632" cy="498053"/>
            </a:xfrm>
            <a:prstGeom prst="chevron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hevron 18"/>
            <p:cNvSpPr/>
            <p:nvPr/>
          </p:nvSpPr>
          <p:spPr>
            <a:xfrm rot="5183078">
              <a:off x="4205751" y="3861587"/>
              <a:ext cx="484632" cy="498053"/>
            </a:xfrm>
            <a:prstGeom prst="chevron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 rot="5183078">
              <a:off x="4205752" y="4431134"/>
              <a:ext cx="484632" cy="498053"/>
            </a:xfrm>
            <a:prstGeom prst="chevron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53391"/>
            <a:ext cx="2026293" cy="21525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153400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962400"/>
            <a:ext cx="6858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3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607778"/>
            <a:ext cx="5638800" cy="395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943601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0655" y="2667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1681" y="580571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বিজ্ঞান- পৃষ্ঠা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৮ 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38200" y="929347"/>
            <a:ext cx="6858000" cy="3947453"/>
            <a:chOff x="838200" y="929347"/>
            <a:chExt cx="6858000" cy="3947453"/>
          </a:xfrm>
        </p:grpSpPr>
        <p:sp>
          <p:nvSpPr>
            <p:cNvPr id="5" name="TextBox 4"/>
            <p:cNvSpPr txBox="1"/>
            <p:nvPr/>
          </p:nvSpPr>
          <p:spPr>
            <a:xfrm>
              <a:off x="3276600" y="1066800"/>
              <a:ext cx="1752600" cy="715695"/>
            </a:xfrm>
            <a:prstGeom prst="round2DiagRect">
              <a:avLst/>
            </a:prstGeom>
            <a:noFill/>
          </p:spPr>
          <p:txBody>
            <a:bodyPr wrap="square" rtlCol="0">
              <a:prstTxWarp prst="textCanUp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 </a:t>
              </a:r>
              <a:endPara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2362200"/>
              <a:ext cx="6858000" cy="2514600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এ পাঠ শেষে শিক্ষার্থীরা --- </a:t>
              </a: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 রূপান্তরিত পাতা কী তা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বর্ণনা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পারবে  </a:t>
              </a: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 রূপান্তরিত পাতার গঠন ব্যাখ্যা করতে </a:t>
              </a:r>
              <a:r>
                <a:rPr lang="bn-BD" smtClean="0">
                  <a:latin typeface="NikoshBAN" pitchFamily="2" charset="0"/>
                  <a:cs typeface="NikoshBAN" pitchFamily="2" charset="0"/>
                </a:rPr>
                <a:t>পারবে  </a:t>
              </a:r>
              <a:endParaRPr lang="bn-BD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bn-BD" dirty="0">
                  <a:latin typeface="NikoshBAN" pitchFamily="2" charset="0"/>
                  <a:cs typeface="NikoshBAN" pitchFamily="2" charset="0"/>
                </a:rPr>
                <a:t>রূপান্তরিত পাতার 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চিত্র অংকন  করতে পারবে ।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2895600" y="929347"/>
              <a:ext cx="2590800" cy="990600"/>
            </a:xfrm>
            <a:prstGeom prst="round2Diag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17074"/>
            <a:ext cx="30099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600201"/>
            <a:ext cx="3429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5336" y="457200"/>
            <a:ext cx="512964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 দুটি দেখতে কী একরকম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5486400"/>
            <a:ext cx="7315201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বিশেষ কাজ (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আরোহণে সাহায্য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 করার জন্য পাতার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রূপ পরিবর্তিত হয়েছে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057401" y="1663181"/>
            <a:ext cx="4381500" cy="3425533"/>
            <a:chOff x="2286001" y="1311622"/>
            <a:chExt cx="3484418" cy="3425533"/>
          </a:xfrm>
        </p:grpSpPr>
        <p:pic>
          <p:nvPicPr>
            <p:cNvPr id="37" name="Picture 3" descr="C:\Users\User\Desktop\aa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1" y="1612955"/>
              <a:ext cx="3429000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oup 37"/>
            <p:cNvGrpSpPr/>
            <p:nvPr/>
          </p:nvGrpSpPr>
          <p:grpSpPr>
            <a:xfrm>
              <a:off x="3810001" y="1311622"/>
              <a:ext cx="1960418" cy="3246521"/>
              <a:chOff x="6331527" y="1330037"/>
              <a:chExt cx="1960418" cy="324652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6331527" y="1330037"/>
                <a:ext cx="1960418" cy="2064326"/>
                <a:chOff x="7162800" y="1517074"/>
                <a:chExt cx="1960418" cy="206432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62800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370618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578436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86254" y="1517074"/>
                  <a:ext cx="1316182" cy="17595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7370618" y="16002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7523018" y="17526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7675418" y="19050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7751618" y="2057403"/>
                  <a:ext cx="838200" cy="4918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7751618" y="2209803"/>
                  <a:ext cx="990600" cy="614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7924800" y="2362202"/>
                  <a:ext cx="969818" cy="6142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8056418" y="2514602"/>
                  <a:ext cx="933451" cy="6188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8208818" y="2676296"/>
                  <a:ext cx="914400" cy="600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7396595" y="2789411"/>
                <a:ext cx="19050" cy="1782589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6944590" y="4576558"/>
                <a:ext cx="890155" cy="0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2030491" y="482874"/>
            <a:ext cx="471787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পাতাটি কেন এমন হয়েছে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9754" y="457199"/>
            <a:ext cx="241935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27" grpId="1" animBg="1"/>
      <p:bldP spid="27" grpId="2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157844" y="499638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3125" y="457758"/>
            <a:ext cx="707843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পাতাগুলো কেন প্যাঁচানো স্প্রিং এর মত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93479" y="536786"/>
            <a:ext cx="592275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আরোহণের জন্য রূপান্তরিত পাতা(পত্র আকর্ষি )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3" name="Picture 5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64" y="1295400"/>
            <a:ext cx="69723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1883475" y="5835133"/>
            <a:ext cx="535527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শীর্ষভাগ  প্যাঁচানো স্প্রিং এর মত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5886" y="5835133"/>
            <a:ext cx="245291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আরোহণের জন্য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4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103" y="1219200"/>
            <a:ext cx="5943601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372591" y="472211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29891" y="5562599"/>
            <a:ext cx="2286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পুরু ও রসালো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58336" y="501759"/>
            <a:ext cx="60579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পাতাগুলো পুরু ও রসালো কেন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45773" y="5590308"/>
            <a:ext cx="393122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পাতায়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খাদ্য জমা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রাখার জন্য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18903" y="472211"/>
            <a:ext cx="45720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সঞ্চয়ের জন্য রূপান্তরিত পাতা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0" name="Picture 3" descr="C:\Users\User\Desktop\a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71" y="1302327"/>
            <a:ext cx="6151418" cy="41147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1" name="Oval 60"/>
          <p:cNvSpPr/>
          <p:nvPr/>
        </p:nvSpPr>
        <p:spPr>
          <a:xfrm>
            <a:off x="6777471" y="4274127"/>
            <a:ext cx="76200" cy="790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2" name="Picture 3" descr="C:\Users\User\Desktop\a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6" t="32388" r="17786" b="52435"/>
          <a:stretch/>
        </p:blipFill>
        <p:spPr bwMode="auto">
          <a:xfrm>
            <a:off x="3805671" y="3131127"/>
            <a:ext cx="976746" cy="937563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isometricOffAxis1To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2486891" y="385022"/>
            <a:ext cx="458239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পাতাগুলো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22939" y="5714999"/>
            <a:ext cx="2802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কলস বা থলের ন্যায়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23628" y="496031"/>
            <a:ext cx="516255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চিত্রটি ভালভাবে লক্ষ কর কী দেখছ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52079" y="5714999"/>
            <a:ext cx="754380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কলসের ভিতর পোকামাকড় ঢুকলে কলসির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ঢাকনা বন্ধ 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91663" y="533915"/>
            <a:ext cx="641552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আমিষ জাতীয় খাদ্যের জন্য রূপান্তরিত পাতা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(পতংগ ফাঁদ)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8" name="Picture 4" descr="C:\Users\User\Desktop\aa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82" y="1600200"/>
            <a:ext cx="7172325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9" name="TextBox 68"/>
          <p:cNvSpPr txBox="1"/>
          <p:nvPr/>
        </p:nvSpPr>
        <p:spPr>
          <a:xfrm>
            <a:off x="2144857" y="590491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461607" y="490754"/>
            <a:ext cx="40386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প্রজননের জন্য রূপান্তরিত পাতা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7982" y="5691330"/>
            <a:ext cx="7772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কিনার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কুঁড়ি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গজায় ।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স্বাধীন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জন্ম 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4" descr="C:\Users\User\Desktop\a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62508"/>
            <a:ext cx="5638800" cy="3800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0" name="TextBox 29"/>
          <p:cNvSpPr txBox="1"/>
          <p:nvPr/>
        </p:nvSpPr>
        <p:spPr>
          <a:xfrm>
            <a:off x="2302019" y="464870"/>
            <a:ext cx="384420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 কেমন দেখতে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1879" y="5714999"/>
            <a:ext cx="3124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 কাঁটায় রূপান্তরিত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20876" y="472540"/>
            <a:ext cx="340648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কেন এই রূপান্তর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1450" y="5714998"/>
            <a:ext cx="606288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গাছকে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জীবজন্তুর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হাত থেকে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করার জন্য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83859" y="472540"/>
            <a:ext cx="414857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আত্নরক্ষার জন্য রূপান্তরিত পাতা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79098" y="480210"/>
            <a:ext cx="384420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 কেমন দেখতে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9154" y="5486400"/>
            <a:ext cx="33551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 পাতলা আঁশের ন্যায়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97955" y="487880"/>
            <a:ext cx="340648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কেন এই রূপান্তর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89039" y="5486400"/>
            <a:ext cx="606288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সঞ্চয় ওকাক্ষিক মুকুলকে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করার জন্য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06963" y="445225"/>
            <a:ext cx="5902361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সঞ্চয় এর  জন্য রূপান্তরিত পাতা(শল্কপত্র )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3" name="Picture 7" descr="C:\Users\User\Desktop\a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52" y="1676400"/>
            <a:ext cx="314584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User\Desktop\a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05059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8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C -0.01493 -0.00348 -0.02656 -0.01575 -0.04097 -0.02014 C -0.04809 -0.02963 -0.03923 -0.01922 -0.05 -0.02639 C -0.05121 -0.02732 -0.05191 -0.0294 -0.05312 -0.03033 C -0.05521 -0.03195 -0.0618 -0.03357 -0.06371 -0.03426 C -0.07031 -0.04028 -0.07795 -0.04352 -0.08489 -0.04862 C -0.09427 -0.05533 -0.09635 -0.05996 -0.10607 -0.06274 C -0.11528 -0.072 -0.12517 -0.07639 -0.13646 -0.07871 C -0.17239 -0.09538 -0.20937 -0.10533 -0.24705 -0.11112 C -0.25868 -0.11644 -0.25 -0.1132 -0.2743 -0.1132 " pathEditMode="relative" rAng="0" ptsTypes="fffffffffA">
                                      <p:cBhvr>
                                        <p:cTn id="1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-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0" grpId="0" animBg="1"/>
      <p:bldP spid="10" grpId="1" animBg="1"/>
      <p:bldP spid="11" grpId="0" animBg="1"/>
      <p:bldP spid="11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1" grpId="2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30" grpId="0" animBg="1"/>
      <p:bldP spid="30" grpId="1" animBg="1"/>
      <p:bldP spid="31" grpId="0" animBg="1"/>
      <p:bldP spid="31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4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4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Picture 2" descr="C:\Users\User\Desktop\Leaf\images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1"/>
            <a:ext cx="6181724" cy="3789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3" descr="C:\Users\User\Desktop\Leaf\images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3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707924" y="625541"/>
            <a:ext cx="75438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চিত্রগুলো দেখে রূপান্তরিত পাতার 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এবং রূপান্ত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6" descr="C:\Users\User\Desktop\Leaf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181723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1285224" y="5715000"/>
            <a:ext cx="670083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পতঙ্গ ফাঁদ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আমিষের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চাহিদা মেটানোর জন্য রূপান্তর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5092" y="5715000"/>
            <a:ext cx="11811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শল্কপত্র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4419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আকর্ষি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অবলম্বনের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জন্য রূপান্তর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" y="5742709"/>
            <a:ext cx="7848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 কুঁড়ির মাধ্যমে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নতুন উদ্ভিদের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জন্ম দেয়ার জন্য রূপান্তর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750</Words>
  <Application>Microsoft Office PowerPoint</Application>
  <PresentationFormat>On-screen Show (4:3)</PresentationFormat>
  <Paragraphs>117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Science,class 7</dc:subject>
  <dc:creator>Afroza nasreen sultana</dc:creator>
  <cp:lastModifiedBy>SHABUJ</cp:lastModifiedBy>
  <cp:revision>60</cp:revision>
  <dcterms:created xsi:type="dcterms:W3CDTF">2006-08-16T00:00:00Z</dcterms:created>
  <dcterms:modified xsi:type="dcterms:W3CDTF">2019-12-21T17:56:30Z</dcterms:modified>
</cp:coreProperties>
</file>