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70" r:id="rId2"/>
    <p:sldId id="261" r:id="rId3"/>
    <p:sldId id="260" r:id="rId4"/>
    <p:sldId id="284" r:id="rId5"/>
    <p:sldId id="287" r:id="rId6"/>
    <p:sldId id="265" r:id="rId7"/>
    <p:sldId id="290" r:id="rId8"/>
    <p:sldId id="291" r:id="rId9"/>
    <p:sldId id="283" r:id="rId10"/>
    <p:sldId id="288" r:id="rId11"/>
    <p:sldId id="289" r:id="rId12"/>
    <p:sldId id="275" r:id="rId13"/>
    <p:sldId id="276" r:id="rId14"/>
    <p:sldId id="277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052"/>
    <a:srgbClr val="07035D"/>
    <a:srgbClr val="600F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4364" autoAdjust="0"/>
  </p:normalViewPr>
  <p:slideViewPr>
    <p:cSldViewPr snapToGrid="0">
      <p:cViewPr varScale="1">
        <p:scale>
          <a:sx n="62" d="100"/>
          <a:sy n="62" d="100"/>
        </p:scale>
        <p:origin x="-39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1F21-02E3-4966-9257-3D0562E9DE02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B364-57C8-40D2-95A7-E9404D897C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48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AB364-57C8-40D2-95A7-E9404D897C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45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02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7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40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022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0680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29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32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82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70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93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4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50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2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2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4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402B-01F7-4660-8386-433254E0E60C}" type="datetimeFigureOut">
              <a:rPr lang="en-US" smtClean="0"/>
              <a:pPr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6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p4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0" y="-73742"/>
            <a:ext cx="9501188" cy="6686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58033">
            <a:off x="422114" y="2971930"/>
            <a:ext cx="919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ক্লাশে সবাইকে 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9019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496" y="24090"/>
            <a:ext cx="9785064" cy="1080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4" y="1114900"/>
            <a:ext cx="9785556" cy="55707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তড়িৎ রাসায়নিক কোষ তৈরিতে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ধাতু এবং তাদের কোনো লবণের দ্রবণ ব্যবহার করলে সংঘটিত বিক্রিয়া হবে -</a:t>
            </a:r>
            <a:endParaRPr lang="bn-IN" sz="3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 বিক্রিয়াঃ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Zn(s)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Zn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+ 2e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বিক্রিয়াঃ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+ 2e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Cu(s)</a:t>
            </a: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বিক্রিয়াঃ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Zn(s)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Cu(s)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11" y="24090"/>
            <a:ext cx="9966889" cy="1080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 ব্যাখ্যা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96" y="1114900"/>
            <a:ext cx="9937464" cy="56938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গ্যালভানিক কোষে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জিংক দন্ড থেকে জিংক ধাতুর পরমাণু দুটি করে ইলেক্ট্রন ছেড়ে দিয়ে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জিংক আয়ন উৎপন্ন করে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bn-BD" sz="2800" baseline="-25000" dirty="0" smtClean="0"/>
              <a:t>4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দ্রবণে দ্রবীভূত হয়। উৎপন্ন ইলেক্ট্রন জিংক ধাতুর দন্ডের মাধ্যমে বাহির বর্তনীতে প্রবাহিত হয়। এজন্য জিংক দন্ডটি ঋণাত্মক তড়িৎদ্বার বা অ্যানোড হিসেবে ক্রিয়া করে।</a:t>
            </a: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পক্ষান্তরে, বাহির বর্তনীর মাধ্যমে আগত ইলেক্ট্রন কপার দন্ডে প্রবেশ করে এবং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bn-BD" sz="2800" b="1" baseline="-25000" dirty="0" smtClean="0"/>
              <a:t>4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 উপস্থিত কপার আয়ন ঐ ইলেক্ট্রন গ্রহন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কপার ধাতু হিসেবে দন্ডে জমা হয়। এজন্য কপার দন্ডটি ধনাত্মক তড়িৎদ্বার বা ক্যাথোড হিসেবে ক্রিয়া করে।</a:t>
            </a: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2" y="46890"/>
            <a:ext cx="9528778" cy="14533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22" y="1557342"/>
            <a:ext cx="9498298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লবণ সেতু কি?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2125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" y="54592"/>
            <a:ext cx="9453576" cy="147417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4" y="1571627"/>
            <a:ext cx="9468816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 </a:t>
            </a:r>
            <a:r>
              <a:rPr lang="bn-IN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 </a:t>
            </a:r>
            <a:r>
              <a:rPr lang="en-US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</a:t>
            </a:r>
            <a:r>
              <a:rPr lang="bn-BD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</a:t>
            </a:r>
            <a:r>
              <a:rPr lang="bn-BD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 কোনটি </a:t>
            </a:r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 </a:t>
            </a:r>
            <a:r>
              <a:rPr lang="bn-BD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bn-BD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দেখাণ্ড</a:t>
            </a:r>
            <a:r>
              <a:rPr lang="en-US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2800" dirty="0" smtClean="0">
                <a:solidFill>
                  <a:srgbClr val="07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1185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123" y="47009"/>
            <a:ext cx="9569317" cy="1467465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11" y="1536917"/>
            <a:ext cx="9646469" cy="5262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গ্যলভানিক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কোষে কি?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নোড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বিক্রিয়া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কোষ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লবণ সেতুর ভূমিকা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718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864" y="57152"/>
            <a:ext cx="9482135" cy="14674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6" y="1554728"/>
            <a:ext cx="9505684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Mg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Ni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বিভিন্ন অংশের বর্ণনা লিখে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9690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80714"/>
            <a:ext cx="9186863" cy="6662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0342" y="1910602"/>
            <a:ext cx="505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0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8024" cy="185524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15947"/>
            <a:ext cx="4790367" cy="4899192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পরিচিতিঃ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b="1" dirty="0" smtClean="0">
                <a:solidFill>
                  <a:srgbClr val="0E1052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মোঃ </a:t>
            </a:r>
            <a:r>
              <a:rPr lang="en-US" sz="3200" b="1" dirty="0">
                <a:solidFill>
                  <a:srgbClr val="0E1052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রফিকুল</a:t>
            </a:r>
            <a:r>
              <a:rPr lang="bn-BD" sz="3200" b="1" dirty="0">
                <a:solidFill>
                  <a:srgbClr val="0E1052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E1052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আল</a:t>
            </a:r>
            <a:r>
              <a:rPr lang="bn-BD" sz="3200" b="1" dirty="0">
                <a:solidFill>
                  <a:srgbClr val="0E1052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ম সরকার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রসায়ন বিভাগ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নাগেশ্বরী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মহিলা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কুড়িগ্রাম।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ID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: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rafiqulalam.nmc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obile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01718910204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076" y="1915949"/>
            <a:ext cx="4778948" cy="4899189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– তড়িৎ রাসায়নিক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কোষ(গ্যালভানিক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4167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55" y="2175793"/>
            <a:ext cx="2096350" cy="1981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" y="2449090"/>
            <a:ext cx="2609978" cy="196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8" y="0"/>
            <a:ext cx="4557712" cy="3606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3467" y="4727567"/>
            <a:ext cx="7016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বিজ্ঞানী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উদ্ভাবন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5334" y="5501999"/>
            <a:ext cx="436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ত্তরঃ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9733" y="3824100"/>
            <a:ext cx="424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 গ্যালভানি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6375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89690" cy="190168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41344"/>
            <a:ext cx="9719187" cy="49552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গ্যালভানিক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কি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কোষ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ের তড়িৎদ্বার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93738" algn="l"/>
              </a:tabLs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কোষের অ্যানোড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ক্যাথোড চিহ্নিত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৪) লবণ সেতু কি 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কোষে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8062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9" y="41023"/>
            <a:ext cx="9738781" cy="108613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কোষ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02" y="2305996"/>
            <a:ext cx="9407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_search_152205931708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3124200"/>
            <a:ext cx="7510463" cy="3672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59" y="1168535"/>
            <a:ext cx="9754021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ব্যাবস্হায়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Electrochemical Cell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 গ্যালভানিক 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987522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2" y="41521"/>
            <a:ext cx="9728048" cy="12711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 গঠন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4" y="1369798"/>
            <a:ext cx="9755076" cy="48320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দুটি ভিন্ন সক্রিয়তা বিশিষ্ট ধাতুকে তাদের আয়নের দ্রবণে আংশিকভাবে নিমজ্জিত করে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গঠন হয়। ধাতব আয়নের দ্রবণ বা তড়িৎ বিশ্লেষ্য দ্রবণ দুটিকে ভিন্ন দুটি পাত্রে নেওয়া হলে দ্রবণদ্বয়ের সংযোগের জন্য লবণ সেতু ব্যবহার করা হয়।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কিন্তু ধাতব আয়নের দ্রবণ বা তড়িৎ বিশ্লেষ্য দ্রবণ দুটিকে একই পাত্রে নেওয়া হলে দ্রবণদ্বয়ের সংযোগস্থলে একটি অর্ধভেদ্য পর্দা(অ্যাসবেষ্টস নির্মিত) ব্যবহার ব্যবহার করা হয়।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4950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" y="42864"/>
            <a:ext cx="9653288" cy="126896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রাসায়নিক কোষের তড়িৎদ্বার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36" y="1368984"/>
            <a:ext cx="9688564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তড়িৎ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কোষে যে ধাতব দন্ড তার আয়নের দ্রবণে আংশিকভাবে নিমজ্জিত থাকে তাকে তড়িৎদ্বার বলে।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অ্যানোডঃ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তড়িৎ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কোষের যে তড়িদ্বাররটি ঋণাত্মক আধানযুক্ত তাকে অ্যানোড বলে।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ক্যাথোডঃ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তড়িৎ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কোষের যে তড়িৎদ্বারটি ধনাত্মক আধানযুক্ত তাকে ক্যাথোড বলে।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কোষের তড়িৎদ্বার গঠনে ব্যবহৃত দুটি ধাতুর মধ্যে অধিক সক্রিয় ধাতুটি অ্যানোড এবং কম সক্রিয় ধাতুটি ক্যাথোড হিসেবে ক্রিয়া করে।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4808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2" y="31650"/>
            <a:ext cx="9681178" cy="14533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" y="1525907"/>
            <a:ext cx="9692640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তড়িৎ রাসায়নিক কোষের দ্রবণ দুটিকে পরোক্ষ সংযোগের জন্য একটি বিশেষ লবণ( যেমন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bn-BD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bn-BD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) এর সম্পৃক্ত দ্রবণ ভর্তি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-আকৃতির কাচ নলের উভয় মুখকে তুলা দ্বারা বন্ধ করে উক্ত তরলদ্বয়ের মধ্যে ডুবিয়ে রাখা হয়।  এ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ধরণের পরোক্ষ সংযোগ মাধ্যমকে লবণ সেতু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Salt Bridge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লবণ সেতু উভয় তরলের মধ্যে সংযোগ স্থাপন করে। ফলে কোষের বর্তনী পূর্ণ হয়।</a:t>
            </a:r>
          </a:p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লবণ সেতুর মধ্যস্থ তড়িৎ বিশ্লেষ্য কোষের কোনো দ্রবণের সাথে বিক্রিয়া করে না। শুধুমাত্র উভয় দ্রবণের মধ্যে প্রয়োজনমত ধনাত্মক ও ঋণাত্মক আয়ন বিনিময়ের ব্যাপন প্রক্রিয়ার মাধ্যমরূপে কাজ করে।</a:t>
            </a: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2125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111" y="33864"/>
            <a:ext cx="9790449" cy="8957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গ্যালভানিক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 তড়িৎ উৎপাদন প্রক্রিয়া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0" y="965347"/>
            <a:ext cx="977521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E1052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 smtClean="0">
                <a:solidFill>
                  <a:srgbClr val="0E10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r>
              <a:rPr lang="bn-IN" sz="3600" dirty="0">
                <a:solidFill>
                  <a:srgbClr val="0E10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3600" dirty="0">
                <a:solidFill>
                  <a:srgbClr val="0E10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600" dirty="0" smtClean="0">
                <a:solidFill>
                  <a:srgbClr val="0E10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sz="3600" dirty="0">
              <a:solidFill>
                <a:srgbClr val="0E10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alvanic Cell Video - Copy[1]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3120" y="2072640"/>
            <a:ext cx="5623560" cy="4121679"/>
          </a:xfrm>
        </p:spPr>
      </p:pic>
    </p:spTree>
    <p:extLst>
      <p:ext uri="{BB962C8B-B14F-4D97-AF65-F5344CB8AC3E}">
        <p14:creationId xmlns="" xmlns:p14="http://schemas.microsoft.com/office/powerpoint/2010/main" val="15777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701</Words>
  <Application>Microsoft Office PowerPoint</Application>
  <PresentationFormat>Custom</PresentationFormat>
  <Paragraphs>111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Slide 1</vt:lpstr>
      <vt:lpstr>পরিচিতি</vt:lpstr>
      <vt:lpstr>Slide 3</vt:lpstr>
      <vt:lpstr>শিখনফল</vt:lpstr>
      <vt:lpstr>তড়িৎ রাসায়নিক কোষ</vt:lpstr>
      <vt:lpstr>তড়িৎ রাসায়নিক কোষের গঠন </vt:lpstr>
      <vt:lpstr>তড়িৎ রাসায়নিক কোষের তড়িৎদ্বার</vt:lpstr>
      <vt:lpstr>লবণ সেতু</vt:lpstr>
      <vt:lpstr>Slide 9</vt:lpstr>
      <vt:lpstr>Slide 10</vt:lpstr>
      <vt:lpstr>Slide 11</vt:lpstr>
      <vt:lpstr>একক কাজ</vt:lpstr>
      <vt:lpstr>দলীয় কাজ</vt:lpstr>
      <vt:lpstr>মুল্যায়ন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RAFIQUL</dc:creator>
  <cp:lastModifiedBy>RAFIQUL</cp:lastModifiedBy>
  <cp:revision>148</cp:revision>
  <dcterms:created xsi:type="dcterms:W3CDTF">2019-09-27T13:40:53Z</dcterms:created>
  <dcterms:modified xsi:type="dcterms:W3CDTF">2019-12-21T15:09:02Z</dcterms:modified>
</cp:coreProperties>
</file>