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76" r:id="rId3"/>
    <p:sldId id="258" r:id="rId4"/>
    <p:sldId id="277" r:id="rId5"/>
    <p:sldId id="278" r:id="rId6"/>
    <p:sldId id="288" r:id="rId7"/>
    <p:sldId id="260" r:id="rId8"/>
    <p:sldId id="267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82" r:id="rId17"/>
    <p:sldId id="280" r:id="rId18"/>
    <p:sldId id="281" r:id="rId19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0FB9-6C2B-43D3-90D4-ACFFC9232638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857250"/>
            <a:ext cx="3857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14DA3-C096-40B1-AA57-88BABA96B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3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14DA3-C096-40B1-AA57-88BABA96B2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8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6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1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41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6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2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8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3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3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0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3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8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3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3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8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3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F0376-999B-4FE6-9DA3-0E0239663234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4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8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3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F0376-999B-4FE6-9DA3-0E0239663234}" type="datetimeFigureOut">
              <a:rPr lang="en-US" smtClean="0"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3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3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8FEC-103A-490D-83F5-A8C87F546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5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BD86DB-9047-47B0-9AD4-821FD338A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FBFDB5-1BBF-4EE5-B361-3685D5CECC55}"/>
              </a:ext>
            </a:extLst>
          </p:cNvPr>
          <p:cNvSpPr txBox="1"/>
          <p:nvPr/>
        </p:nvSpPr>
        <p:spPr>
          <a:xfrm>
            <a:off x="3066758" y="2293034"/>
            <a:ext cx="6752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60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ডিয়া</a:t>
            </a:r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as-IN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60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</a:t>
            </a:r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স</a:t>
            </a:r>
            <a:r>
              <a:rPr lang="as-IN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366" y="369259"/>
            <a:ext cx="10287758" cy="847104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পূর্বপুরুষ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পূজা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1BC2F-F457-44F1-8669-EE0ABA0D76D2}"/>
              </a:ext>
            </a:extLst>
          </p:cNvPr>
          <p:cNvSpPr txBox="1"/>
          <p:nvPr/>
        </p:nvSpPr>
        <p:spPr>
          <a:xfrm>
            <a:off x="119574" y="5094935"/>
            <a:ext cx="11268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এখানে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পিতামহ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যাবার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জীবিত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থাকাকালীন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দক্ষতা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সন্তুষ্ট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হয়।তার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কর্মস্থলে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রেখে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A561A-B508-4DD3-A19C-430F3DE73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1420837"/>
            <a:ext cx="10156875" cy="3789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4AFF45-5876-4F55-9D2B-8CA055E32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0" y="1420838"/>
            <a:ext cx="10156874" cy="37895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F7B6E6-D940-4759-8401-263DF0ADE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8" y="1420836"/>
            <a:ext cx="10156875" cy="37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EDC4-D00B-444F-9A6E-271150319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12" y="22519"/>
            <a:ext cx="10043885" cy="657328"/>
          </a:xfrm>
        </p:spPr>
        <p:txBody>
          <a:bodyPr anchor="t">
            <a:no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প্রকৃতি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পূজা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9D09-A32A-48A1-A7ED-D92EA117180C}"/>
              </a:ext>
            </a:extLst>
          </p:cNvPr>
          <p:cNvSpPr txBox="1"/>
          <p:nvPr/>
        </p:nvSpPr>
        <p:spPr>
          <a:xfrm>
            <a:off x="251571" y="5048497"/>
            <a:ext cx="10621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নদীর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প্রবাহের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উর্বরতার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উৎস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সংহারকারী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সবকিছু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ভাসিয়ে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প্রকৃতি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পূজা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শুরু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C9D4BE-B3BB-472D-9993-3C97AC7FF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3" y="679847"/>
            <a:ext cx="9738139" cy="4389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8EE59E-E710-4E24-97A3-E05D3BE45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7" y="668849"/>
            <a:ext cx="9738138" cy="4389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47B464-B7F3-4C55-97C7-3259F4D6C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5" y="679847"/>
            <a:ext cx="9738140" cy="437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69" y="0"/>
            <a:ext cx="10421257" cy="786538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বহুঈশ্বরবাদ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126609" y="5103674"/>
            <a:ext cx="11303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পাহাড়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সমুদ্রের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ঐশ্বরিক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গাছ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জীব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বানর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সাপের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এরকম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ক্ষমতা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আছে।এ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থেকেই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ফসলের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দেবতা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জীবনের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দেবতা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মৃত্যুর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দেবতা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আলোর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দেবতা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কল্পনা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284210-2323-45A9-849C-1728C8BE6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08" y="603659"/>
            <a:ext cx="9552214" cy="4612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997E3D-74EB-4BEF-9B0C-1CF6B099E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90" y="603659"/>
            <a:ext cx="9552214" cy="4612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A1C2E5-6469-4A3E-A3D2-CFDF37B564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72" y="603659"/>
            <a:ext cx="9552214" cy="4612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2E31FB-796F-4F10-B2B3-B28EA6251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73" y="603658"/>
            <a:ext cx="9536450" cy="46126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94B320-7533-42D5-AA15-D93E6CD531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71" y="603655"/>
            <a:ext cx="9536449" cy="46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71" y="138294"/>
            <a:ext cx="10757853" cy="1242715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একেশ্বরবাদ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336071" y="5380892"/>
            <a:ext cx="10757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এখানে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প্রাকৃতিক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ঘটনাবলির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সর্বোচ্চ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সর্বশেষ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পরিণতি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সর্বশক্তিমান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সত্তা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D89611-0B89-4E4A-98AC-FF7ED14BC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22" y="759655"/>
            <a:ext cx="9629154" cy="46212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D026BF-23D7-43D2-9986-064112159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22" y="759655"/>
            <a:ext cx="9629154" cy="46212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94A9F4-2BC6-4484-B6A0-E6070F6AC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20" y="759654"/>
            <a:ext cx="9629156" cy="46212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642F8E-9EE5-48EC-8943-4806E7CD41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20" y="759653"/>
            <a:ext cx="9629156" cy="462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7B18-FA9C-4082-B826-C056C160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0" y="-48129"/>
            <a:ext cx="10311619" cy="799801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মহাপ্রাণবাদ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AA173F-6524-4ADE-962D-068FCBA15571}"/>
              </a:ext>
            </a:extLst>
          </p:cNvPr>
          <p:cNvSpPr txBox="1"/>
          <p:nvPr/>
        </p:nvSpPr>
        <p:spPr>
          <a:xfrm>
            <a:off x="-116059" y="5006261"/>
            <a:ext cx="115460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আত্মার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ধারনায়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উপনীত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হবার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পূর্বেই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অস্তিত্ব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ছিল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প্রতিবেশে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অসাধারণ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বিস্ময়কর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অতিপ্রাকৃত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শক্তির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অধিষ্ঠান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উপস্তিতি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EDC9E-75E3-4EAF-943E-211CC713C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0" y="602511"/>
            <a:ext cx="9666515" cy="4403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15391F-DC55-4059-82EB-A7A7DBCF2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1" y="602512"/>
            <a:ext cx="9666515" cy="4403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1479EC-D191-4711-A0F0-58A6198A7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1" y="602512"/>
            <a:ext cx="9666515" cy="440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11" y="5167310"/>
            <a:ext cx="10747977" cy="10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প্রতিবেদন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2C2BD-7453-4CB2-8BD6-826BBC4AE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90690"/>
            <a:ext cx="6105378" cy="30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9BF4-52ED-45E6-8B0F-89E2E7EB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72EEB-204B-4C74-922F-E39082AF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925836"/>
            <a:ext cx="10558463" cy="4079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     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সর্বপ্রানবাদ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    ২।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মহাপ্রাণবাদ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    ৩।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একেশ্বর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</a:p>
          <a:p>
            <a:pPr marL="0" indent="0">
              <a:buNone/>
            </a:pPr>
            <a:r>
              <a:rPr lang="en-US" sz="3375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14385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1" y="320433"/>
            <a:ext cx="10339754" cy="1200834"/>
          </a:xfrm>
        </p:spPr>
        <p:txBody>
          <a:bodyPr>
            <a:normAutofit/>
          </a:bodyPr>
          <a:lstStyle/>
          <a:p>
            <a:pPr algn="ctr"/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1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40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5062453"/>
            <a:ext cx="10480429" cy="1661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জীবজগতের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প্রত্যেক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সত্তার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ভেতর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অতিপ্রাকৃত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শক্তির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অস্তিত্ব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রয়েছে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উক্তিটি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88" y="1521267"/>
            <a:ext cx="8354707" cy="32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430000" cy="685800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5156662" y="1254789"/>
            <a:ext cx="3091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8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87" y="371084"/>
            <a:ext cx="10222523" cy="120083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5506" y="3274454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বাতায়ন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hafiz1984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6950" y="3274452"/>
            <a:ext cx="4621460" cy="267720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একাদশ</a:t>
            </a:r>
            <a:endParaRPr lang="en-US" sz="39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১ম প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9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9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 : ১২ ও ১৩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9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9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723510-2FCB-4C68-A92C-A28882772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63" y="1691958"/>
            <a:ext cx="1749876" cy="14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FEBA1-3DD1-402B-8329-CBD704058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90" y="184034"/>
            <a:ext cx="9718620" cy="658508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268B38-9A09-4482-A900-9A73D1DA9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842542"/>
            <a:ext cx="10092417" cy="5639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A73916-0A8C-4A83-BC9C-5D171C449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842543"/>
            <a:ext cx="10092417" cy="5639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0F62D8-9ACE-4291-9954-89D2D0CEB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3" y="842541"/>
            <a:ext cx="10092417" cy="56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70" y="1197636"/>
            <a:ext cx="10016197" cy="120083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6" y="3094304"/>
            <a:ext cx="10480427" cy="98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ধারনা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11" y="654629"/>
            <a:ext cx="10142806" cy="1242715"/>
          </a:xfrm>
        </p:spPr>
        <p:txBody>
          <a:bodyPr/>
          <a:lstStyle/>
          <a:p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   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2489165"/>
            <a:ext cx="10568354" cy="3205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    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বে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71755E4-6737-4439-B5D4-B3675A3CB1F4}"/>
              </a:ext>
            </a:extLst>
          </p:cNvPr>
          <p:cNvSpPr/>
          <p:nvPr/>
        </p:nvSpPr>
        <p:spPr>
          <a:xfrm>
            <a:off x="1308296" y="2619130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D069E8F-D2E7-4B60-9EB7-530628DDEA41}"/>
              </a:ext>
            </a:extLst>
          </p:cNvPr>
          <p:cNvSpPr/>
          <p:nvPr/>
        </p:nvSpPr>
        <p:spPr>
          <a:xfrm>
            <a:off x="1308296" y="3210951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0A49E65-2E0E-4373-BC5F-97C1179B1151}"/>
              </a:ext>
            </a:extLst>
          </p:cNvPr>
          <p:cNvSpPr/>
          <p:nvPr/>
        </p:nvSpPr>
        <p:spPr>
          <a:xfrm>
            <a:off x="1308296" y="3802772"/>
            <a:ext cx="562708" cy="436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31" y="1356107"/>
            <a:ext cx="10142806" cy="1012874"/>
          </a:xfrm>
        </p:spPr>
        <p:txBody>
          <a:bodyPr/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ধর্ম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6C341-857D-4F07-B392-7F6207440342}"/>
              </a:ext>
            </a:extLst>
          </p:cNvPr>
          <p:cNvSpPr txBox="1"/>
          <p:nvPr/>
        </p:nvSpPr>
        <p:spPr>
          <a:xfrm>
            <a:off x="267283" y="2905161"/>
            <a:ext cx="887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ম্যাক্সমুলার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অনন্তের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প্রত্যক্ষ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99A33-ED7B-4C03-B79F-85E508D46411}"/>
              </a:ext>
            </a:extLst>
          </p:cNvPr>
          <p:cNvSpPr txBox="1"/>
          <p:nvPr/>
        </p:nvSpPr>
        <p:spPr>
          <a:xfrm>
            <a:off x="56271" y="5538178"/>
            <a:ext cx="10832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এমিল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ডুর্খেইম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পবিত্র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বস্তু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কতকগুলো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বিশ্বাস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ECE978-383C-4143-BC40-BD5959EF3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1" y="385255"/>
            <a:ext cx="2857501" cy="24270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848FC8-8ABC-4B19-949D-1E597CC41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85" y="431675"/>
            <a:ext cx="2857500" cy="2427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AEE4D0-74F9-4E0A-869B-E73B032E1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84" y="431675"/>
            <a:ext cx="2857501" cy="24270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0D8669-8A6D-445E-9D9E-9A407780C0D3}"/>
              </a:ext>
            </a:extLst>
          </p:cNvPr>
          <p:cNvSpPr txBox="1"/>
          <p:nvPr/>
        </p:nvSpPr>
        <p:spPr>
          <a:xfrm>
            <a:off x="267283" y="3598678"/>
            <a:ext cx="1030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নৃবিজ্ঞানী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টেইলার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হচ্ছে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কৃতে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্বাস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”</a:t>
            </a:r>
          </a:p>
        </p:txBody>
      </p:sp>
      <p:pic>
        <p:nvPicPr>
          <p:cNvPr id="17" name="Picture 2" descr="C:\Users\User\Desktop\2020pic\234708Kalerkantho_17-10-10-26.jpg">
            <a:extLst>
              <a:ext uri="{FF2B5EF4-FFF2-40B4-BE49-F238E27FC236}">
                <a16:creationId xmlns:a16="http://schemas.microsoft.com/office/drawing/2014/main" id="{B7809C5F-17C2-4547-BD70-B4BAAFCA6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930" y="385255"/>
            <a:ext cx="2857502" cy="2427066"/>
          </a:xfrm>
          <a:prstGeom prst="rect">
            <a:avLst/>
          </a:prstGeom>
          <a:noFill/>
        </p:spPr>
      </p:pic>
      <p:sp>
        <p:nvSpPr>
          <p:cNvPr id="14" name="Rectangle: Single Corner Rounded 13">
            <a:extLst>
              <a:ext uri="{FF2B5EF4-FFF2-40B4-BE49-F238E27FC236}">
                <a16:creationId xmlns:a16="http://schemas.microsoft.com/office/drawing/2014/main" id="{025B70B7-C9CD-4036-807C-4D6F0561041C}"/>
              </a:ext>
            </a:extLst>
          </p:cNvPr>
          <p:cNvSpPr/>
          <p:nvPr/>
        </p:nvSpPr>
        <p:spPr>
          <a:xfrm>
            <a:off x="2827605" y="1031586"/>
            <a:ext cx="430827" cy="558063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408C72-1742-4CD6-90ED-26A846C03112}"/>
              </a:ext>
            </a:extLst>
          </p:cNvPr>
          <p:cNvSpPr txBox="1"/>
          <p:nvPr/>
        </p:nvSpPr>
        <p:spPr>
          <a:xfrm>
            <a:off x="267283" y="4291429"/>
            <a:ext cx="11162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ইভার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্যাখ্যা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গিয়ে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বলেন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ৃষ্টি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ক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ে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উ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বশক্তির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ধ্যে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স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ট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58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648905" y="343042"/>
            <a:ext cx="1013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একনজরে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উৎপত্তি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A1F5A-9C67-4757-AC0F-455386424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003" y="1927272"/>
            <a:ext cx="9270609" cy="603504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সর্বপ্রানবাদ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পূর্বপুরুষ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পূজা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প্রকৃতি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পূজা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বহুঈশ্বরবাদ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একেশ্বরবাদ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মহাপ্রাণবাদ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</a:t>
            </a:r>
          </a:p>
          <a:p>
            <a:pPr marL="0" indent="0">
              <a:buNone/>
            </a:pP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3" y="373974"/>
            <a:ext cx="9858375" cy="1242715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32" y="5021370"/>
            <a:ext cx="9565274" cy="915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সমাজবিজ্ঞানী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এমিল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ডুর্খেইম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সংজ্ঞাটি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2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65" y="470337"/>
            <a:ext cx="8750325" cy="844114"/>
          </a:xfrm>
        </p:spPr>
        <p:txBody>
          <a:bodyPr anchor="t">
            <a:normAutofit/>
          </a:bodyPr>
          <a:lstStyle/>
          <a:p>
            <a:pPr algn="ctr"/>
            <a:r>
              <a:rPr lang="en-US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সর্বপ্রাণবাদ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504826" y="5892668"/>
            <a:ext cx="10719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প্রকৃতির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অন্তরালে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অলৌকিক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শক্তিতে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আস্থাই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সর্বপ্রানবাদ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223A1F-12AF-47EF-9432-DD66A7599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6" y="1382841"/>
            <a:ext cx="9479133" cy="43832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49087C-13E0-49A4-84FF-D3A1D5060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6" y="1382840"/>
            <a:ext cx="9479133" cy="4383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D92BF59-56F2-4090-8970-42FBD7628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6" y="1382839"/>
            <a:ext cx="9479133" cy="438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1004</TotalTime>
  <Words>565</Words>
  <Application>Microsoft Office PowerPoint</Application>
  <PresentationFormat>Custom</PresentationFormat>
  <Paragraphs>59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 </vt:lpstr>
      <vt:lpstr>নিচের ছবিগুলো লক্ষ্য কর</vt:lpstr>
      <vt:lpstr>আজকের পাঠ </vt:lpstr>
      <vt:lpstr>     এই পাঠ শেষে শিক্ষার্থীরা …</vt:lpstr>
      <vt:lpstr>ধর্ম?</vt:lpstr>
      <vt:lpstr>PowerPoint Presentation</vt:lpstr>
      <vt:lpstr>একক কাজ </vt:lpstr>
      <vt:lpstr>সর্বপ্রাণবাদ </vt:lpstr>
      <vt:lpstr>পূর্বপুরুষ পূজা </vt:lpstr>
      <vt:lpstr>প্রকৃতি পূজা </vt:lpstr>
      <vt:lpstr>বহুঈশ্বরবাদ</vt:lpstr>
      <vt:lpstr>একেশ্বরবাদ </vt:lpstr>
      <vt:lpstr>মহাপ্রাণবাদ </vt:lpstr>
      <vt:lpstr>দলগত কাজ 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HAFIZUR RAHMAN</dc:creator>
  <cp:lastModifiedBy>MD HAFIZUR RAHMAN</cp:lastModifiedBy>
  <cp:revision>95</cp:revision>
  <dcterms:created xsi:type="dcterms:W3CDTF">2019-12-13T13:54:59Z</dcterms:created>
  <dcterms:modified xsi:type="dcterms:W3CDTF">2019-12-22T13:54:09Z</dcterms:modified>
</cp:coreProperties>
</file>