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06-Sep-19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0070C0"/>
                </a:solidFill>
              </a:rPr>
              <a:t/>
            </a:r>
            <a:br>
              <a:rPr lang="bn-IN" dirty="0" smtClean="0">
                <a:solidFill>
                  <a:srgbClr val="0070C0"/>
                </a:solidFill>
              </a:rPr>
            </a:br>
            <a:r>
              <a:rPr lang="bn-IN" dirty="0" smtClean="0">
                <a:solidFill>
                  <a:srgbClr val="0070C0"/>
                </a:solidFill>
              </a:rPr>
              <a:t/>
            </a:r>
            <a:br>
              <a:rPr lang="bn-IN" dirty="0" smtClean="0">
                <a:solidFill>
                  <a:srgbClr val="0070C0"/>
                </a:solidFill>
              </a:rPr>
            </a:br>
            <a:r>
              <a:rPr lang="en-US" sz="3100" dirty="0" err="1" smtClean="0">
                <a:solidFill>
                  <a:srgbClr val="0070C0"/>
                </a:solidFill>
              </a:rPr>
              <a:t>শিক্ষক</a:t>
            </a:r>
            <a:r>
              <a:rPr lang="en-US" sz="3100" dirty="0" smtClean="0">
                <a:solidFill>
                  <a:srgbClr val="0070C0"/>
                </a:solidFill>
              </a:rPr>
              <a:t> </a:t>
            </a:r>
            <a:r>
              <a:rPr lang="en-US" sz="3100" dirty="0" err="1" smtClean="0">
                <a:solidFill>
                  <a:srgbClr val="0070C0"/>
                </a:solidFill>
              </a:rPr>
              <a:t>পরিচিতিঃ</a:t>
            </a:r>
            <a:r>
              <a:rPr lang="en-US" sz="3100" dirty="0" smtClean="0">
                <a:solidFill>
                  <a:srgbClr val="0070C0"/>
                </a:solidFill>
              </a:rPr>
              <a:t>-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err="1" smtClean="0"/>
              <a:t>মো</a:t>
            </a:r>
            <a:r>
              <a:rPr lang="en-US" sz="3100" dirty="0" smtClean="0"/>
              <a:t>: </a:t>
            </a:r>
            <a:r>
              <a:rPr lang="en-US" sz="3100" dirty="0" err="1" smtClean="0"/>
              <a:t>বাবর</a:t>
            </a:r>
            <a:r>
              <a:rPr lang="en-US" sz="3100" dirty="0" smtClean="0"/>
              <a:t> </a:t>
            </a:r>
            <a:r>
              <a:rPr lang="en-US" sz="3100" dirty="0" err="1" smtClean="0"/>
              <a:t>আলি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err="1" smtClean="0"/>
              <a:t>হাজি</a:t>
            </a:r>
            <a:r>
              <a:rPr lang="en-US" sz="3100" dirty="0" smtClean="0"/>
              <a:t> </a:t>
            </a:r>
            <a:r>
              <a:rPr lang="en-US" sz="3100" dirty="0" err="1" smtClean="0"/>
              <a:t>আঃ</a:t>
            </a:r>
            <a:r>
              <a:rPr lang="en-US" sz="3100" dirty="0" smtClean="0"/>
              <a:t> </a:t>
            </a:r>
            <a:r>
              <a:rPr lang="en-US" sz="3100" dirty="0" err="1" smtClean="0"/>
              <a:t>হামিদ</a:t>
            </a:r>
            <a:r>
              <a:rPr lang="en-US" sz="3100" dirty="0" smtClean="0"/>
              <a:t> </a:t>
            </a:r>
            <a:r>
              <a:rPr lang="en-US" sz="3100" dirty="0" err="1" smtClean="0"/>
              <a:t>মাধ্যমিক</a:t>
            </a:r>
            <a:r>
              <a:rPr lang="en-US" sz="3100" dirty="0" smtClean="0"/>
              <a:t> </a:t>
            </a:r>
            <a:r>
              <a:rPr lang="en-US" sz="3100" dirty="0" err="1" smtClean="0"/>
              <a:t>বিদ্যালয়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err="1" smtClean="0"/>
              <a:t>সহকারি</a:t>
            </a:r>
            <a:r>
              <a:rPr lang="en-US" sz="3100" dirty="0" smtClean="0"/>
              <a:t> </a:t>
            </a:r>
            <a:r>
              <a:rPr lang="en-US" sz="3100" dirty="0" err="1" smtClean="0"/>
              <a:t>শিক্ষক</a:t>
            </a:r>
            <a:r>
              <a:rPr lang="en-US" sz="3100" dirty="0" smtClean="0"/>
              <a:t> (</a:t>
            </a:r>
            <a:r>
              <a:rPr lang="en-US" sz="3100" dirty="0" err="1" smtClean="0"/>
              <a:t>বাংলা</a:t>
            </a:r>
            <a:r>
              <a:rPr lang="en-US" sz="3100" dirty="0" smtClean="0"/>
              <a:t>)</a:t>
            </a:r>
            <a:br>
              <a:rPr lang="en-US" sz="3100" dirty="0" smtClean="0"/>
            </a:br>
            <a:r>
              <a:rPr lang="en-US" sz="3100" dirty="0" err="1" smtClean="0"/>
              <a:t>ফকিরহাট</a:t>
            </a:r>
            <a:r>
              <a:rPr lang="en-US" sz="3100" dirty="0" smtClean="0"/>
              <a:t>   ,</a:t>
            </a:r>
            <a:r>
              <a:rPr lang="en-US" sz="3100" dirty="0" err="1" smtClean="0"/>
              <a:t>বাগেরহাট</a:t>
            </a:r>
            <a:endParaRPr lang="en-US" sz="3100" dirty="0"/>
          </a:p>
        </p:txBody>
      </p:sp>
      <p:pic>
        <p:nvPicPr>
          <p:cNvPr id="5" name="Content Placeholder 4" descr="Babor Al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9040" y="0"/>
            <a:ext cx="1584960" cy="19994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 animBg="1"/>
      <p:bldP spid="2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9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মা</a:t>
            </a:r>
            <a:r>
              <a:rPr lang="bn-IN" sz="2800" dirty="0" smtClean="0"/>
              <a:t>ল্টিমিডিয়া পাঠদান ক্লাসে সকল কে স্বাগতম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সাবাই</a:t>
            </a:r>
            <a:r>
              <a:rPr lang="en-US" sz="2000" dirty="0" smtClean="0"/>
              <a:t> </a:t>
            </a:r>
            <a:r>
              <a:rPr lang="en-US" sz="2000" dirty="0" err="1" smtClean="0"/>
              <a:t>কেমন</a:t>
            </a:r>
            <a:r>
              <a:rPr lang="en-US" sz="2000" dirty="0" smtClean="0"/>
              <a:t> </a:t>
            </a:r>
            <a:r>
              <a:rPr lang="en-US" sz="2000" dirty="0" err="1" smtClean="0"/>
              <a:t>আছে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জানতে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চাওয়া।অনুপুস্তিতর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কারন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জানতে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চেষ্টা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</a:t>
            </a:r>
            <a:r>
              <a:rPr lang="en-US" sz="2000" dirty="0" smtClean="0"/>
              <a:t> ।</a:t>
            </a:r>
            <a:endParaRPr lang="en-US" sz="2000" dirty="0"/>
          </a:p>
        </p:txBody>
      </p:sp>
    </p:spTree>
  </p:cSld>
  <p:clrMapOvr>
    <a:masterClrMapping/>
  </p:clrMapOvr>
  <p:transition spd="slow">
    <p:dissolv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শিখন</a:t>
            </a:r>
            <a:r>
              <a:rPr lang="bn-IN" dirty="0" smtClean="0"/>
              <a:t>ফলঃ-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১.কারা </a:t>
            </a:r>
            <a:r>
              <a:rPr lang="en-US" sz="1600" dirty="0" err="1" smtClean="0"/>
              <a:t>ছোটলোক</a:t>
            </a:r>
            <a:r>
              <a:rPr lang="en-US" sz="1600" dirty="0" smtClean="0"/>
              <a:t>  </a:t>
            </a:r>
            <a:r>
              <a:rPr lang="bn-IN" sz="1600" dirty="0" smtClean="0"/>
              <a:t>জানতে পারবে।</a:t>
            </a:r>
          </a:p>
          <a:p>
            <a:pPr>
              <a:buNone/>
            </a:pPr>
            <a:r>
              <a:rPr lang="bn-IN" sz="1600" dirty="0" smtClean="0"/>
              <a:t>২.কাদের কে উদ্বোধিত হতে হবে তা জানতে পারবে। </a:t>
            </a:r>
          </a:p>
          <a:p>
            <a:pPr>
              <a:buNone/>
            </a:pPr>
            <a:r>
              <a:rPr lang="bn-IN" sz="1600" dirty="0" smtClean="0"/>
              <a:t>৩.উপেক্ষিত কারা তা জানতে পারবে।</a:t>
            </a:r>
          </a:p>
          <a:p>
            <a:pPr>
              <a:buNone/>
            </a:pPr>
            <a:r>
              <a:rPr lang="bn-IN" sz="1600" dirty="0" smtClean="0"/>
              <a:t>৪.তারা কেন উপেক্ষিত সেটা বুঝতে পারবে। </a:t>
            </a:r>
          </a:p>
          <a:p>
            <a:pPr>
              <a:buNone/>
            </a:pPr>
            <a:r>
              <a:rPr lang="bn-IN" sz="1600" dirty="0" smtClean="0"/>
              <a:t>৫.কাদের অনুসরন করলে তা থেকে মুক্তি পাবে সেটা জানতে পারবে। </a:t>
            </a:r>
          </a:p>
          <a:p>
            <a:pPr>
              <a:buNone/>
            </a:pPr>
            <a:endParaRPr lang="bn-IN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পা্ঠ</a:t>
            </a:r>
            <a:r>
              <a:rPr lang="en-US" sz="2400" dirty="0" smtClean="0"/>
              <a:t> </a:t>
            </a:r>
            <a:r>
              <a:rPr lang="en-US" sz="2400" dirty="0" err="1" smtClean="0"/>
              <a:t>ঘোষণাঃ</a:t>
            </a:r>
            <a:r>
              <a:rPr lang="en-US" sz="2400" dirty="0" smtClean="0"/>
              <a:t>-</a:t>
            </a:r>
            <a:br>
              <a:rPr lang="en-US" sz="2400" dirty="0" smtClean="0"/>
            </a:br>
            <a:r>
              <a:rPr lang="en-US" sz="2400" dirty="0" err="1" smtClean="0"/>
              <a:t>ক্ষেতে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খমারে</a:t>
            </a:r>
            <a:r>
              <a:rPr lang="en-US" sz="2400" dirty="0" smtClean="0"/>
              <a:t> ও </a:t>
            </a:r>
            <a:r>
              <a:rPr lang="en-US" sz="2400" dirty="0" err="1" smtClean="0"/>
              <a:t>কলকারখানায়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তোমরা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কোন</a:t>
            </a:r>
            <a:r>
              <a:rPr lang="en-US" sz="2000" dirty="0" smtClean="0"/>
              <a:t> </a:t>
            </a:r>
            <a:r>
              <a:rPr lang="bn-IN" sz="2000" dirty="0" smtClean="0"/>
              <a:t>শ্রেণীর মানুষ পৃথীবিতে অবহেলিত তোমরা বলতে পারবে?</a:t>
            </a:r>
          </a:p>
          <a:p>
            <a:r>
              <a:rPr lang="bn-IN" sz="2000" dirty="0" smtClean="0"/>
              <a:t>অবহেলিত শদ্বের অর্থ কি বলতো?</a:t>
            </a:r>
          </a:p>
          <a:p>
            <a:r>
              <a:rPr lang="bn-IN" sz="2000" dirty="0" smtClean="0"/>
              <a:t>অথবা কিছু ছবি দেখাতে পারি।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সরব পাঠঃ-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2000" dirty="0" smtClean="0"/>
              <a:t>শিক্ষক নিজে কিছু পড়বে।</a:t>
            </a:r>
          </a:p>
          <a:p>
            <a:r>
              <a:rPr lang="bn-IN" sz="2000" dirty="0" smtClean="0"/>
              <a:t>শিক্ষার্থীদের দ্বারা কিছু পোড়াবে।</a:t>
            </a:r>
          </a:p>
          <a:p>
            <a:r>
              <a:rPr lang="bn-IN" sz="2000" dirty="0" smtClean="0"/>
              <a:t>আমাদের দেশের দেওয়া নাম যারা খেটে খু তারা ছোট লোক।</a:t>
            </a:r>
          </a:p>
          <a:p>
            <a:r>
              <a:rPr lang="bn-IN" sz="2000" dirty="0" smtClean="0"/>
              <a:t>খেটে খাওয়া দিনমজুর লোকদের সচেতন করে তুলতে হবে।তাহলে দেশ সামনের দিকে এগিয়ে যাবে।</a:t>
            </a:r>
          </a:p>
          <a:p>
            <a:r>
              <a:rPr lang="bn-IN" sz="2000" dirty="0" smtClean="0"/>
              <a:t>শ্রমিক ,কুলি ,মজুর,মুটেওপরিশ্রমি মানুষ গুলু উপেক্ষিত হয় ।</a:t>
            </a:r>
          </a:p>
          <a:p>
            <a:r>
              <a:rPr lang="bn-IN" sz="2000" dirty="0" smtClean="0"/>
              <a:t>আমাদের দেশে এক শ্রেণীর মানুষ আছ যারা গরিব মানুষের কোনো অধিকার দেয় না ,গরিব মানুষের শোষণ করতে চায়। যাদের কারনে দেশের গরিব মানুষ গুলো উপেক্ষিত।</a:t>
            </a:r>
          </a:p>
          <a:p>
            <a:r>
              <a:rPr lang="bn-IN" sz="2000" dirty="0" smtClean="0"/>
              <a:t>পৃথিবিতে মহত ব্যক্তিদের অনুসরন করলে মুক্তি পাওয়া সম্ভব,তাদের মত আচরন শিখতে হবে। </a:t>
            </a:r>
          </a:p>
          <a:p>
            <a:endParaRPr lang="bn-IN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67 0  L 0.21 0.22267  L -0.04 0.22267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67 0  L 0.21 0.22267  L -0.04 0.22267  L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67 0  L 0.21 0.22267  L -0.04 0.22267  L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67 0  L 0.21 0.22267  L -0.04 0.22267  L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67 0  L 0.21 0.22267  L -0.04 0.22267  L 0 0  Z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67 0  L 0.21 0.22267  L -0.04 0.22267  L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67 0  L 0.21 0.22267  L -0.04 0.22267  L 0 0  Z" pathEditMode="relative" ptsTypes="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কাজঃ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ছোট</a:t>
            </a:r>
            <a:r>
              <a:rPr lang="en-US" sz="1800" dirty="0" smtClean="0"/>
              <a:t> </a:t>
            </a:r>
            <a:r>
              <a:rPr lang="en-US" sz="1800" dirty="0" err="1" smtClean="0"/>
              <a:t>লোক</a:t>
            </a:r>
            <a:r>
              <a:rPr lang="en-US" sz="1800" dirty="0" smtClean="0"/>
              <a:t> </a:t>
            </a:r>
            <a:r>
              <a:rPr lang="en-US" sz="1800" dirty="0" err="1" smtClean="0"/>
              <a:t>সম্প্রদায়</a:t>
            </a:r>
            <a:r>
              <a:rPr lang="en-US" sz="1800" dirty="0" smtClean="0"/>
              <a:t> </a:t>
            </a:r>
            <a:r>
              <a:rPr lang="en-US" sz="1800" dirty="0" err="1" smtClean="0"/>
              <a:t>কারা</a:t>
            </a:r>
            <a:r>
              <a:rPr lang="en-US" sz="1800" dirty="0" smtClean="0"/>
              <a:t> </a:t>
            </a:r>
            <a:r>
              <a:rPr lang="en-US" sz="1800" dirty="0" err="1" smtClean="0"/>
              <a:t>এবং</a:t>
            </a:r>
            <a:r>
              <a:rPr lang="en-US" sz="1800" dirty="0" smtClean="0"/>
              <a:t> </a:t>
            </a:r>
            <a:r>
              <a:rPr lang="en-US" sz="1800" dirty="0" err="1" smtClean="0"/>
              <a:t>কেন</a:t>
            </a:r>
            <a:r>
              <a:rPr lang="en-US" sz="1800" dirty="0" smtClean="0"/>
              <a:t>?</a:t>
            </a:r>
          </a:p>
          <a:p>
            <a:r>
              <a:rPr lang="en-US" sz="1800" dirty="0" err="1" smtClean="0"/>
              <a:t>মানুষের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ভালোবাসা</a:t>
            </a:r>
            <a:r>
              <a:rPr lang="en-US" sz="1800" dirty="0" smtClean="0"/>
              <a:t> </a:t>
            </a:r>
            <a:r>
              <a:rPr lang="en-US" sz="1800" dirty="0" err="1" smtClean="0"/>
              <a:t>পাওয়ার</a:t>
            </a:r>
            <a:r>
              <a:rPr lang="en-US" sz="1800" dirty="0" smtClean="0"/>
              <a:t> </a:t>
            </a:r>
            <a:r>
              <a:rPr lang="en-US" sz="1800" dirty="0" err="1" smtClean="0"/>
              <a:t>জন্য</a:t>
            </a:r>
            <a:r>
              <a:rPr lang="en-US" sz="1800" dirty="0" smtClean="0"/>
              <a:t> </a:t>
            </a:r>
            <a:r>
              <a:rPr lang="en-US" sz="1800" dirty="0" err="1" smtClean="0"/>
              <a:t>কী</a:t>
            </a:r>
            <a:r>
              <a:rPr lang="en-US" sz="1800" dirty="0" smtClean="0"/>
              <a:t> </a:t>
            </a:r>
            <a:r>
              <a:rPr lang="en-US" sz="1800" dirty="0" err="1" smtClean="0"/>
              <a:t>কী</a:t>
            </a:r>
            <a:r>
              <a:rPr lang="en-US" sz="1800" dirty="0" smtClean="0"/>
              <a:t> </a:t>
            </a:r>
            <a:r>
              <a:rPr lang="en-US" sz="1800" dirty="0" err="1" smtClean="0"/>
              <a:t>করা</a:t>
            </a:r>
            <a:r>
              <a:rPr lang="en-US" sz="1800" dirty="0" smtClean="0"/>
              <a:t> </a:t>
            </a:r>
            <a:r>
              <a:rPr lang="en-US" sz="1800" dirty="0" err="1" smtClean="0"/>
              <a:t>উচিত,তা</a:t>
            </a:r>
            <a:r>
              <a:rPr lang="en-US" sz="1800" dirty="0" smtClean="0"/>
              <a:t> </a:t>
            </a:r>
            <a:r>
              <a:rPr lang="en-US" sz="1800" dirty="0" err="1" smtClean="0"/>
              <a:t>লেখ</a:t>
            </a:r>
            <a:r>
              <a:rPr lang="en-US" sz="1800" dirty="0" smtClean="0"/>
              <a:t>।</a:t>
            </a:r>
            <a:endParaRPr lang="en-US" sz="1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কাজঃ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dirty="0" smtClean="0"/>
              <a:t>ক- </a:t>
            </a:r>
            <a:r>
              <a:rPr lang="en-US" sz="1800" dirty="0" err="1" smtClean="0"/>
              <a:t>দল</a:t>
            </a:r>
            <a:r>
              <a:rPr lang="en-US" sz="1800" dirty="0" smtClean="0"/>
              <a:t>- </a:t>
            </a:r>
            <a:r>
              <a:rPr lang="en-US" sz="1800" dirty="0" err="1" smtClean="0"/>
              <a:t>আকাশে</a:t>
            </a:r>
            <a:r>
              <a:rPr lang="en-US" sz="1800" dirty="0" smtClean="0"/>
              <a:t> </a:t>
            </a:r>
            <a:r>
              <a:rPr lang="en-US" sz="1800" dirty="0" err="1" smtClean="0"/>
              <a:t>অট্টালিকা</a:t>
            </a:r>
            <a:r>
              <a:rPr lang="en-US" sz="1800" dirty="0" smtClean="0"/>
              <a:t> </a:t>
            </a:r>
            <a:r>
              <a:rPr lang="en-US" sz="1800" dirty="0" err="1" smtClean="0"/>
              <a:t>নির্মাণ</a:t>
            </a:r>
            <a:r>
              <a:rPr lang="en-US" sz="1800" dirty="0" smtClean="0"/>
              <a:t> </a:t>
            </a:r>
            <a:r>
              <a:rPr lang="en-US" sz="1800" dirty="0" err="1" smtClean="0"/>
              <a:t>বলতে</a:t>
            </a:r>
            <a:r>
              <a:rPr lang="en-US" sz="1800" dirty="0" smtClean="0"/>
              <a:t> </a:t>
            </a:r>
            <a:r>
              <a:rPr lang="en-US" sz="1800" dirty="0" err="1" smtClean="0"/>
              <a:t>কি</a:t>
            </a:r>
            <a:r>
              <a:rPr lang="en-US" sz="1800" dirty="0" smtClean="0"/>
              <a:t> </a:t>
            </a:r>
            <a:r>
              <a:rPr lang="en-US" sz="1800" dirty="0" err="1" smtClean="0"/>
              <a:t>বুঝাতে</a:t>
            </a:r>
            <a:r>
              <a:rPr lang="en-US" sz="1800" dirty="0" smtClean="0"/>
              <a:t> </a:t>
            </a:r>
            <a:r>
              <a:rPr lang="en-US" sz="1800" dirty="0" err="1" smtClean="0"/>
              <a:t>চেয়েছেন</a:t>
            </a:r>
            <a:r>
              <a:rPr lang="en-US" sz="1800" dirty="0" smtClean="0"/>
              <a:t>?</a:t>
            </a:r>
          </a:p>
          <a:p>
            <a:r>
              <a:rPr lang="en-US" sz="1800" dirty="0" smtClean="0"/>
              <a:t>খ-</a:t>
            </a:r>
            <a:r>
              <a:rPr lang="en-US" sz="1800" dirty="0" err="1" smtClean="0"/>
              <a:t>দল</a:t>
            </a:r>
            <a:r>
              <a:rPr lang="en-US" sz="1800" dirty="0" smtClean="0"/>
              <a:t>-</a:t>
            </a:r>
            <a:r>
              <a:rPr lang="en-US" sz="1800" dirty="0" err="1" smtClean="0"/>
              <a:t>বিশ্বের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বুকে</a:t>
            </a:r>
            <a:r>
              <a:rPr lang="en-US" sz="1800" dirty="0" smtClean="0"/>
              <a:t> </a:t>
            </a:r>
            <a:r>
              <a:rPr lang="en-US" sz="1800" dirty="0" err="1" smtClean="0"/>
              <a:t>মর্যাদাবান</a:t>
            </a:r>
            <a:r>
              <a:rPr lang="en-US" sz="1800" dirty="0" smtClean="0"/>
              <a:t> </a:t>
            </a:r>
            <a:r>
              <a:rPr lang="en-US" sz="1800" dirty="0" err="1" smtClean="0"/>
              <a:t>জাতি</a:t>
            </a:r>
            <a:r>
              <a:rPr lang="en-US" sz="1800" dirty="0" smtClean="0"/>
              <a:t> </a:t>
            </a:r>
            <a:r>
              <a:rPr lang="bn-IN" sz="1800" dirty="0" smtClean="0"/>
              <a:t>ওরাষ্ট্র গঠনে কারা সংগ্রাম করেছেন?</a:t>
            </a:r>
          </a:p>
          <a:p>
            <a:r>
              <a:rPr lang="bn-IN" sz="1800" dirty="0" smtClean="0"/>
              <a:t>গ-দল-মহাত্মা গান্ধী কীভাবে অসাধ্য-সাধন করেছেন?</a:t>
            </a:r>
            <a:endParaRPr lang="en-US" sz="1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মূল্যায়নঃ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 </a:t>
            </a:r>
            <a:r>
              <a:rPr lang="en-US" sz="1800" dirty="0" err="1" smtClean="0"/>
              <a:t>কাদের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অন্তর</a:t>
            </a:r>
            <a:r>
              <a:rPr lang="en-US" sz="1800" dirty="0" smtClean="0"/>
              <a:t> </a:t>
            </a:r>
            <a:r>
              <a:rPr lang="en-US" sz="1800" dirty="0" err="1" smtClean="0"/>
              <a:t>কাচের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মত</a:t>
            </a:r>
            <a:r>
              <a:rPr lang="en-US" sz="1800" dirty="0" smtClean="0"/>
              <a:t> </a:t>
            </a:r>
            <a:r>
              <a:rPr lang="en-US" sz="1800" dirty="0" err="1" smtClean="0"/>
              <a:t>স্বচ্ছ</a:t>
            </a:r>
            <a:r>
              <a:rPr lang="en-US" sz="1800" dirty="0" smtClean="0"/>
              <a:t>?</a:t>
            </a:r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দুর্দিনের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যাত্রী</a:t>
            </a:r>
            <a:r>
              <a:rPr lang="en-US" sz="1800" dirty="0" smtClean="0"/>
              <a:t> </a:t>
            </a:r>
            <a:r>
              <a:rPr lang="en-US" sz="1800" dirty="0" err="1" smtClean="0"/>
              <a:t>কোন</a:t>
            </a:r>
            <a:r>
              <a:rPr lang="en-US" sz="1800" dirty="0" smtClean="0"/>
              <a:t> </a:t>
            </a:r>
            <a:r>
              <a:rPr lang="en-US" sz="1800" dirty="0" err="1" smtClean="0"/>
              <a:t>ধরনের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গ্রন্থ</a:t>
            </a:r>
            <a:r>
              <a:rPr lang="en-US" sz="1800" dirty="0" smtClean="0"/>
              <a:t>?</a:t>
            </a:r>
            <a:endParaRPr lang="en-US" sz="18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234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  শিক্ষক পরিচিতিঃ- মো: বাবর আলি হাজি আঃ হামিদ মাধ্যমিক বিদ্যালয় সহকারি শিক্ষক (বাংলা) ফকিরহাট   ,বাগেরহাট</vt:lpstr>
      <vt:lpstr>মাল্টিমিডিয়া পাঠদান ক্লাসে সকল কে স্বাগতম</vt:lpstr>
      <vt:lpstr>শিখনফলঃ-</vt:lpstr>
      <vt:lpstr>পা্ঠ ঘোষণাঃ- ক্ষেতে খমারে ও কলকারখানায় কারা কাজ করে তোমরা কি বলতে পারবে? </vt:lpstr>
      <vt:lpstr>সরব পাঠঃ-</vt:lpstr>
      <vt:lpstr>একক কাজঃ-</vt:lpstr>
      <vt:lpstr>দলীয় কাজঃ-</vt:lpstr>
      <vt:lpstr>মূল্যায়নঃ-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মাল্টিমিডিয়া পাঠদান ক্লাসে সকল কে স্বাগতম</dc:title>
  <dc:creator>USER</dc:creator>
  <cp:lastModifiedBy>USER</cp:lastModifiedBy>
  <cp:revision>49</cp:revision>
  <dcterms:created xsi:type="dcterms:W3CDTF">2006-08-16T00:00:00Z</dcterms:created>
  <dcterms:modified xsi:type="dcterms:W3CDTF">2019-09-06T13:14:00Z</dcterms:modified>
</cp:coreProperties>
</file>