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0" r:id="rId13"/>
    <p:sldId id="274" r:id="rId14"/>
    <p:sldId id="273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8F8D-2D92-44D0-ABB3-34CF29110470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042AC-F465-41F3-A601-02F619914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973B0-B69E-46D5-8792-3D85F5C902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84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5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22F841-BF31-4DD1-B5C5-BFEDD930DEE7}" type="datetimeFigureOut">
              <a:rPr lang="en-US" smtClean="0"/>
              <a:t>25-Jul-19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FD1833-7135-41F0-BBFE-DA3826C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4708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3.bp.blogspot.com/-un0EuGiYxuk/UkWMLut-EvI/AAAAAAAAAGQ/cJ8iV0FW6Y0/s1600/Preaching+Authentic+Islam+in+Bang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578" y="923947"/>
            <a:ext cx="5560142" cy="3314700"/>
          </a:xfrm>
          <a:prstGeom prst="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5" name="AutoShape 6" descr="data:image/jpeg;base64,/9j/4AAQSkZJRgABAQAAAQABAAD/2wCEAAkGBxMTEhUUExISFhUUGRwXFBgXGBcZHhUeIRwcGBwcFx4cHCggGBwlHRgcIjIiJSorLi4uGh8zODMsOCgtLisBCgoKDg0OGxAQGzAmHyQ0NCwsLCwsLCwsLCwvNCwsLCwsLCwsLC8wLDEsLCwsNCw0NCwsLCwsLywvNCwsLCwsLP/AABEIAQoAvQMBIgACEQEDEQH/xAAbAAADAAMBAQAAAAAAAAAAAAAABQYBAwQCB//EAEwQAAICAQMBBgEFDAYIBQUAAAECAxEABBIhMQUGEyJBUWEUIzIzcUJScnOBkZKxsrPR0xUWJFOCwUNUYmOhotTwNIOjpNKEk7TC8f/EABkBAAMBAQEAAAAAAAAAAAAAAAACAwEEBf/EAC8RAAIBAgUCBAYDAQEBAAAAAAABAgMREyExMlESQQRhofAUInGBkcGx0fHh8lL/2gAMAwEAAhEDEQA/APmuGYvC8AM4Zi8LwAzhmLwvADOGYvC8AM4Zi8LwAzhmLwvADOGYvC8AM4Zi8LwAzhmLwvADOGYvC8AM4Zi8LwAzhmLwvABLhhjjs7u3LNGsiNHTXSnxCQA22ztQgcg/mxJSUVdmqLegnwyi/qbqPvo/zT/ycwe5uo94/wA0/wDKyePT5Hwp8E9hj8d0dR7x/mm/lZ7/AKmajjzRc/Cf+Vm40OQwp8E7hj5u6U49U/Rn/k5gd1J/dP0Z/wCThjQ5DCnwIsMe/wBVJ/dP0dR/JwXupOfVP0Z/5WGNDkzCnwIsMoR3O1Hun6M/8nMjubqPvo/0Z/5OZj0+TcKfBO5ktwBxx/3z75QnuZqPvo/zT/ycyO5eo+/i/NP/ACsMenyGFPgnMMpR3Kn+/i/NN/Kz1/Uef7+L8038vDHp8hhT4JjDKv8AqHqP7yL8038vPJ7iaj+8j/Rm/l5nxFPk3BnwS2GU0ncmcfdxfml/l4HuVN/eRfml/wDhm49PkzCnwTOGUKd0Jz93F/6v8vD+qE1X4kXx+s/+Gbiw5Mw5cE9hjLtbsV4ACzIQTt43D0v7pRxwenti3HTTV0K01kwyv7IUNptOrC1MsdgiwR48vBHqMkMsOwz8xpvxsf5Pn5cj4javqUo6s1a3XQo/hjTs7BVY7YtIPpIrmh8nJobs5P6bg/1c/oaP/puMeyQRw3Oy+IrpF4nIpNsaiiAd1XRJAb7BQOL4+wPFmMu5Sm4HaBupQB9YS1mwLuju6mgcjGVO2a/0tJTvl7RyN23CBzpTR6WmlF/Z/Zs9r29AaA0pJ+5ATSHn4f2a83xymQKqUyG/EmO9VsgAX4hAc3ZKVVEADi8JNKpkTwYlFhlu4h1HG1LDN8QwuiRZ643yd16mNTXf0PM3aEYIB0TAn/Y0dH35+T19uc03bEINHSr+bRn8xGmrNna2jYuUMoaQkAqu0X5fugD03gGqobjXAxRONypw3oCTV+vH0iTbXyQAOAMeEINf6JKUl/iGH9Mac1/ZOfgNNz/7bN+k1YclU0O8qLO0aU/8fktfmzlh0ACgpy9c7rS73ceY8cKaahyOhzbre2poiu0hTuEjLzZIRUG8X6kM2088gkC8HCLyivVgptZt/wAGo9txf6qlfg6X/pc9nt6L/VF/Npf+kxdoez2faxWRld/DBTazF+CAQSKsG7OUej7pQu0SrLJJcph1DKAEjbafokjnzUAfWjwMJ4Udf2EXUlp+havb8XrpU/Npf+lz0O8MXT5IlfZpv+lzxP3YkuUQusxgA8XYGFEsykLY823aCT8fhiWeFkZkdSrKaZT1BHUZsYUpafsxyqR1/RQDvDCKJ0SfA1ph0/8Apc7Ze3kjUFtIgB4oHT8Gr5/s3t7X0PtieXSqwBLKiNtO4kkkVxtvyqu1ga9OOPQ7JJJRx5bvagIJKnkBY22k3SWSaBJPxxXTg+3qxlOXPoh7p+8ClbOkQewuHzcX1+TbbCndVg1zWa9R3miVlVNIzWdtkQKGa9vlPyfzDd68YsHa0UcQLqZiRSo3lUFgGdrHmBO5dwBo2Rz6btRqDqEMsnhqE2gooIUUQWCHeWDKGFt0JIHPGTwo3zjl9WNiO2voUHZXa2k1DbQiKwoGxCLJNDw7hG4EmrNc1xzirtDvCqSSxfIgxiJ3EGKgB6n+z8YvGqZyzlTuHlcs6koQSqrW22oL6UKY3Z5zWheTSkqimkEjKq0HqSRSWHVgnlNdBx6HBUop5/yDqNr/AIeo+9yAV8lT/wBH+RnZ2T2+k8ojOnVbBN1E3QbqI8IccV+XJfSlpTTMu0AkluFT0HQeWzQ49TjDuzCV1iCj0f8AUQQfiCK/JlpUoJPLMnGpJtHf29xo4QAAomk2geg3zZN5R94HvTRcdJpfyeeXjJzHpafdiVNQyw7BHzOn/Gxfv5cj8sewfqNN+Nj/AH8uJ4javqNR1ZytKvyt1kJKFIyEJG1iI4+obyk0KFg+9GhnmTtaSN5HjSlIALRSFOAK2nllcLytgVweRmZuzEmnmaR2UIkRO0WfqQfY+i9OPt9+qCoi0LKHuiu5TXCBCwJIULtu7PBZuGsZP5bLvksiicg0uvE0e+RZUIBVWXxiSCym1ems0CK4HAHQnJ9tVqYxzNJQIupQ9HrRpjXTofbKTtHVBEQxqRKjXMoPO36Icb0V7vbTAbRVdOujTwrMscUgh2ptQNuYMyjdsMkYIK0WojcvLevBzYvpV7ZBOLffM4+09PNLGJrUGEbmC35OasEsSCCh4AABVqv1xqZHkX6JZ3UyHlRw6ldzcWVUEixX0RfpnR2nrRESvgl4Xbcr2tSWd1gPGwA+A449TyeZ1V0jkaM7neg59aLVuOwDmlWtxFXQFZsb2zX0Fla5o1mmMUYbz7jyC1hqPl3/AAHVQtki7NcDGvdbsqFhpPFQMdVNMLPoiRste1723fao9s866FdQtqWA4PiG/OoNLYPA6/QUjqGPJyg7iauLxI9PGFmRZJJIy6kSaddvEl1RDkgVQPm9cnWqNUm1rnf8MaEF1+RK6ZZJpI304RNSvCrAm3bXDSTsfKl0eg9ecrp+zjDqtJJ4wUySxxyxou1dQ6i2l8pqrYCiB7441miSaGYWo0vVvCTwiSjkuo5Fg0VJJ9698Q6Xu8g7RuKGUKssMsRAqJE2gyG7rcSAK5P+XM6ynftZP/Ll8Nxt3ueYe887ntCqEkKMsTKvmNSlRfoTzxx+fOLvbo11M2qfaqSQaeKUVfzgq3LDpYVgPyDGUWtmn+VSxwrD4Y8KOX7+TxlO4itvBWya9aN50azRzXM0p3x/0cRIR5bk20SAQDZEPqOPy4RahK6ST/8APv7g05Rs8/bITQbZIWRgT6/WUBtUUVUg0zBQt8/RPQHO+TSqgUh3ZiNpVto8ptSVv/SEVbg8FwL6jODSPFJqpDHHSOD4SEA7bKqAQvXgkUOTdck51ajSptEYdGmdypK7aa43JO4LuvxDyCeOOBwT2y1OZaG/sLUQyqylIjukPLrHahqokuQQlnigTwfcVzilQvGWoyAjrtdiSFoFyBdfSZK4NdBnhJVWMqggVdhILKN58oIKGuW86jk3ZNUAM7uxdIm5t6xOGkYJuJGwMShCKAfEYhG8pqhHwbYYryuxlnZCqRyG2kv5gVRWRvD54pCzlwD9Hd1F+gzfDrxpzGIRbmyVQsGjJFMLbcD0F2NrVe0UDjTvN2UEEU6iT6ZLB9xZmpdg5ANkqBX2+xOcGm7IsiZ4XaN68RA6udo56iil7DzRBoixmqUZRuzHGSdkMez9QJiVbTVtR3kLu7mMBXIJVkCDkFeORZHBGKO7IvVrfUoSft8NSf8AiTm3SEjTyuGYIwMEQLEgAsZJSL+9j8t+5PXOfupKTrBf3r38CQSfzdPyZvTZSsF84nV3hH9ljP8Av5R/zy5NZV951rSRfjpP2pclMpR2/dk6moZY9hfUab4Sx/v5Rkdlh2F9Rp/xsf8A+RLi+I2r6m0dWLNQGOtO371CeaHEKsN/pt3AXfGU2nnjEMLKaLKgYSbwQQdxK2rbju5FDm+fTNeofTb0AK+KYo1IVCWZtsT21A8BVsGiOevpiPU6OVpW+TSTBeQ7GSQWwJu/Vjt2k0CAScjvSvlYsvkvbMdSLtYyo0jPuZ4gwC1aVtbzWNzEErQ8xANXzqJE0plMGoFDZW02By3mX1Uk7PYAC6vjX20rBFefUss8ShhtKqHschaFu3lAPPRlNUaxJqtddsGAcgksrAkkKWs7egul2mxXoKwhFtXNlOxZap12RRyvvIUGUWps0of7u2UFTztIABrpwnfUJCgZoQgHkFQyL5hJuYM4qwQoCsCSCT05vqllkbSrKsi/NFTLHsqzwGUNuIYeejQH0qJvPfa0Us2mKx3IrbfNI1bFAT1YUTcd1uBBdrFgHJxVteSjV9OCU18xWJdlKhsKCASgbcCqsRY5V1sdVC3llp+0ooIo5dK6+NqFhvfwCIRHGYU4+kx46V1sihiuHtKPTLHCxtQpLttNSHxHDL9Akhb8v0QfUgHnX3VkSeMJIEibSg+FqGKFY9zEqsiPwx3k0RzdZSquqN2sl6rz+9iMcpWTz/j2ivHaLiSTTaeBUO9XlExMqFJNzO1q+2OjfHqT0xIJtTLPLF4oM+nlUafTixEqgg+Ia+kEHI3H268AvuydLqDpXTV6QSv4nowHjGr8WRifo9AOOgHGbIexd80heMA6xF+UNDNzFtvy9LKSBaJHNg/bnCpwi3p9cnnl530v/B0uMpJHMugnklaaXUTSxCkg+TlUVtwqSQ0aVVNiyb4+yzR9mnarSzUEi1UREpO+RN7bJOevlF38cXNp9XpBL8mijXSK27wnYTyIBW90XfX+1tLGsm+1+04a8VPlTzTxOjPO0dFWtCyqpO3ncAOB1q8pCnKeSat5W479l/YspqKzWfmI5O0Gd9+yMEqqbADtIUKo4u/uQevXGOpRHiorTb9ztuXgtdEKvmLWOQwskkCgLxVopArgmqsdbA6gkGulgEflx0qqNsgPlXlrDKCCFUbWO7oF2839I03ND0p5WscUczliVgp81EUm2/rDxGjcW0R2kXe264NnhrpO0F07BIyD51KHa4WVdp3LSFj4e6mDAc8iuScSJKQ4ey5I2KWP1pJ9zVqoNbjXQdOg9R6hPE2BTtQ2QhUqQD0CkfOiuu42wBPGLKF9RlKw+EfyiYBpZHChipt/utiNsLWQoc0LsjefvcO0dKXcQ6VQFNxTPchClFVCQGbbe1tl8k8i+ue+6+t1JV1VItgJInfcVjJsERi6kIJIAHwB9MO2+8axRiOBmagVL8AsfXbXT8ICvbn6MbS6+le/qWXT03fv6HB3o1EcarFHVRjYtdAerc+puiT7qB98MX9yv/FL+C/6sSzSljZ//nwHwx13KH9qX8Fv1Z0OPTTaOdS6ppjjvS39jgF/6WT9qTJLKvvRfySG/wC+k/akyUwobfuwqahlp3f+p034yP8Afzn/ACyLyy7ugmLT89Hj/e6n+GJ4nYNQ3D+BjYfw2fbHGiAopHKJe23HUqAARe4Grznn0yuJJXFVQKuI9gCGwsdFtvU2SG9TSnoq+Vanx5QEd4EQK21enzamrBDNVk0psXftmnQaeWWKSNGkj3FmUOPpp5lpiTY4HXzEKQOQM5VC2d+Dq603axq7Hm8NjG8qiJw5jV6+bdWoowsKOQRRNG74vPK6d31FeFBf0h5ERXTkEjawr2IJIIa+nXMnZ4YEOjMqBtzAHzMh8JmDbgAx21tANgKTycd6DwZFikbwWMrMilNwaL6T8EqH9GJqvpiq6mspJZolGN8mJD2o8TCAMaFM+0sWIoURQU8UtitxX1zo0va/hTK1Sv4oK7YkcFqYPSlwppbqqPHr6jb2v3dRH3qjoyW1yvuLnzqC9HruCseAADyeoHvUaRfHUx7rADOSY9x3LySB5GtVIA4vk+g3HVBoPnTF/eXtA6pnc+WmVRGRtdARtG4H1sDkE2CR6LU0NOxG7YxHvtNfnrKTWFZXLs4ZRTJQt0PHJCDaEJAs3tNmqNjFoV2VmKgSOQSxVyU8zfR2AleAgX7mtwy1N9MbIlUXU7sc9g98xHCIdRHLKqBhGVcrw3FODw1XwfTGSd+oxGKGwbGQQIjCl8qqvihhXALBgtgk/liI9P4kpUeWySARyAWAAr38wHt8azE+k2k2eBYsD1B2kEXwQftH24svDUm8zVWqJDvW96yUMcEXhDYY9zO0jBD1VOgS/U0SffFvY3Z51DMGY7Y0LE2BQA4Ftwo+3j8+c02l2NRsgfSqr9LqiQeoN88H8mNtHG8XieGHYxqQRzUf3RdivlqvX1WxQx2owj8hl3KXzDeLs3Tafwpdyy6c7vFZwpDjgDabDBuvkF9RfuOFtMkhIhpWdxRkCkgbWVI2UkgeUnd6+UHaABihpalsxptR2vgiJTfIQE8i66myBxVDGLKdxk37VYjzSCgx55VTukcgNQqjQ6nJ9LWbY175JC5ZgJuFJoKQz0xW1DAG6VVF1QqvfGH9GxKfEn4FkxxKtF7Yt5U5O2zQvigPpDnOabWrDwqndd75ACw+KRXSN/tPbfZijUaxmYm2tvpMWLM34THk/qyqi3oJdLUdds94HcbAAiC1Ea9FHxI4H4K/lJyfkcsbJs/99PYfDPOGUjFRVkTlJyeYY+7kf+LX8Fv1Yhxz3RcrqAR12N+rMqbGbDch73vFaWAf7x/2pMkcr++D3poR/vX/AGpMkMSht/I9XcGWnd76rT/hR8+n1mr/AIZF5ZdhsBFp/tT3++1mJ4nYbR3HJ2l3kaKYJsUiKRZFb1Fol18ePfpxjzsLtCKdJDI9KD82zWgUhSWFBjScXRJ+ivsCON9No3dhIy+IZFUggWw2xha43V15UjpyOcYR6fSw7EZonRyyOGAG6UKtLtUKKBFkkeq0SSK5ZuHSkk7nTFSu3dWOTXIzwKumnsyxeIQCDSilYG7KgFm+NqepJOatB2simKKNDG6hvEAAIQiq2809+/rxzyb1dpOVdBxCWXcjRx0E2b7jMbGnQ+KRuFWT0zk0UgUPI0Ujkn56ZqURkNuVVVL48ik7SaHpQ5pGK6c/f9iOXzZDbXdrRS7VMwc+SNjGjEgiQFb3rW3d1vigAL5Oc+i0Z1KM6SSlnRgArkMzdDvPG4E8AmlJ3k0Woeey4oIody6knwmDjwz1F7j4ij7raNlNxwKPWlnbqLptTDIsrPwHG7buQA8AUAo9SABXryDeEYq/TEJPJSketQII4hA0kTGMMslK+7xLJXYwO1kUmrYejUORmrTae3jRfDpXKVvO9Ru2uaUgkk0eTXmFDqcaPo4pgiyJKd2+mjVqhtE2WgYsoY23m9d1Ag3jReyFZhJqpERCrOqbvDr5xyrSvHxuClQAGJuzzRvXVUV79BVBt+/URdqyeGzeEQYiCy/OFt4sKoWQebhr8hPRm55Na+0CjpCYiFfzKz2Le2Y8Kv03YkEBVsdCfakPacSiQadHk8RaeaRmUbfSi1vtBJIZQq2evriTU9pKg3WjH74AIDx995nl/PID7jCEm+3vzNlFLucsPZDqfPtUg0AAzMp2qNpJOwN5fY8k9c6Ip1hJ8ORt1Hcqp4m0cHobCtdcvY9vhP63tYsSOq9ABarXtV7iPgTXwzhfUuRt3Hb12jhf0Rxl8Ny3EsRR0HU/bARrUDfyCWIkf48m1Tn0F/ZinUa53YsSbPU2ST69Tz+QUM5sMqoJEnNsxmcMMYUMMMMADG3df6//AAt/linHHdQ/P8/eN/liVNrGhuQ972rWlg6fWyftyZJZVd65b08I4+tkP/PLkriUdo9XcGVfYhtNP7goOft1l5KZUdgr5IPwl/J5tX/HMr7Apbjok0cDvIXJEtqVsXuNLxYUkEDaQBV23XpnZJ2nopIPCeTdMI3Vgyk7nO4jbIeAwciiTXH5cQup8fUMPM4RCkZJHicKpsD6dA/R9cz2PIqSTsiKqMqqHKB1VrG9AJCLUktxd8L19YundXu8rFuu2g70vYsU2nhlEpUxq6aqSRmJjIQ2CrG7DUQAKoHnpjntTTUvydUv5QzMnQAk8uyjaCWok1wvryMmI9RqEaTTy+SBg08vAYvGoqgw++2ge988Z6Oo1LSaeRpEKjZ4anxT4AZSUptymQlVIJ3Hng9Bk5Qk3dvLVfr19BlKKWmZv7P7BihGosuzQApMQrMHQ8kcGrA29KPBOc8HZiLDcciMgbezeKgBj9RMpAtq8o681wvOVGu1wgOwqJZJF4CMB7rbcNtRve7J++ORIlihNALI6fcg1FCfcn7742WNdVPGNTlOd2E1GNjqjcvDTxoLbxGlkJWME9WRDRtvWyFJAoZq1WuSMKeXKileaxX4mIUVHxpefU4n7Q7Xdm4bdR8rFa2/i16J9v0j1JxWxs2eSepPrnRGlyQlU7IZ67tp34s9bs119wo8qn40T8Ti1mJNkkk9SeScxhllFLQk23qGGYvM5pgYYYYAGGGYvADOGGGABjbuut6gD/ZP+WKcb91f/ED8FsSptY0NyHne0D5PD+Mf9qXJTK7vb/4WH8a/7c2SOJR2j1dwZWdgD5uD8Jb/AEtVknlh3fX5mC/Vlr9LV5niNhtHcaZPBSVpfM00bx7Y+Ke1AYXXlG03dnkH8rqbUx+EJtUiAJuqFmNggEoYq+kWYdegth9h2NqbmkjjUGS49hNEEBVL7waoHcFJFn6PBrGMGpeWU28bSsAQjRlVjVSCyuSW87hlHHpyOvPFOXu/ux1RWRJT9qTvD4iadT4YDSSUWpbIXdyLJILEgcce1js7T7PSXSwlHgUhixEK7VNDzNIAeCvHN/dVSk8Me0YFj0ghiWLxJCYWkU8edz82hK8oGfb9iv6ryh72SLp4Y9JEV6DxWH3ZHLUfvSxI/wAJHTKxl1NdOWfoTkulPq49RP2j2seUiZqP05CfNJXHXrtrivbjpxnBIjkACNwo9Np5PueOT+rNJ6V+U/5f9/HPoHc2TXzReI2u8HSw8Mx2MwCiyBYJFD1Y+3XOipLCjdW+/wDjIwWI7EA8LDkqwHxBGeP8s+l99O8F6OFoJXlieR0kMqr88FAPI2ihfsAcfado2j8b5LpYdNIgOokYo29AKCoEHvQtqPHS8i/FyUVJx9eCnw6bsmfJdd2PNFt3KdrIjhwGK7WAIs1xV853aDshodWqamCRo43qTajsCBYsUPMt0fiMfd4+8c+nbSpDIRCdNCxjYKQwNghgRzYABxxq59fP2lPp4NX4UcW0m9vlBVforVtyf+PXB1p9OdkrPO78lx5gqcb5X1RslBMTeGNDOqKWMB0bwkqBZCEkndXTIbvT2OsRjmhSRYJ13KGBuJrpo2PwPS+oy91/b4XSaxYNTqJJtME3SyADkvtpBQrofT25OTHeDt3UP2dpC0rN4/jCWwp3hXAW+PT4ZLw7mpfe3pfj/pSqotfa/rbkkNPpnckIjuR12qWr7aGY+Tv5hse05cbT5a67vb8ub+ydXJFKrRSmJidu8GqBNG/cev5M+4a4iKCXw5ovHWMO7yBCZAoNGUCvK1EX+bOiv4h0mla9/fBGlRVRN30PjX9Byo8ReGWSNxHJcasd6NTUCBw1Ej4HPpEJ3jZpWhUG9kEuhdFPsrOf14r7Q1Oql1Wl0+knOmSTTRyBC1BQbJAHViF9Phjle0li+U6YajVS6iPTySNJISFUgCtg49SCDR+3OWtUlNK+vH7eRenCMb29/Qhe8PYhkjj1MGmkj8QlJoQjfNuObQVexh+bEX9E6j/V5/8A7b/wyqXvLq/6M8X5RL4nyrZuvnb4W7b9l85RN2vqf6MM+snELMAdM0Vh3NEjeAdrbvYAUOTXpbFqU1bLW2rv/BLDhN38rnzJuy5wCTBMAOSTG/H28Zv7vAmUhTTFHCn2NcX8Lz6h3ijlMU3gS62NoE3ly+6OTyByvLFgdp60BefNe6xvUWebV/1ZSnWdSDbFnSUJJDrvNfyOAMbYOwY+53TA/wDHJXK3vctaeL8a/wC3PklWUo7RKu4Mruwr8KD2tf2tXkjlj3fX5mD33L+3qczxGw2juNUSv4k7RKjSgr4dlht8ihyu08k2vHwJ9DmOwO0dYUtFaNZHYGVQKLEWS9gsT5OOQD04zzp4gdY4MhjWTarEEjb82pFkEckk0T7GuTnfp+zTHpEErS00hKxxlAzbBaMWI8gpb+kOnvxkJNWs+9iqTbuvM86jx4zEGmYl5JAaAUShVJ8TbXBG7aSOvQ9Mle8klzf4Qf0iX/8A2yw7XdJkXWDxi9Okand83SvatxVbjV++0ZI95F+cDVwQV/RY1/yFD+XHoa56i1dGKTjbu72tqoZAuldt0jAbAAwc9ACDx64qb9fObdFqnikWSNtroQyn2I/XnTKPVG1vyQi7O5d9/wDTMui05aAQsZXMiKVKhmXkrtJFHaTXpzkr2L3l1Om8sclx+sT+ZGvqCD0v4Vnf/XOaQ7dQqPp2G14VVUHvuSvouDzfvkwMhRpNQ6KiK1KicuqDKTvtropZdPJEAqfJ4wFHOymYFf8AD0zo7z63Z2tJIkzRqXjuSM8hCiWRXUVz8clMCcdUUrLhNfm39COo3f8AJ9G7Z7Z08kGujWUSyBI9sxABnUMpo0AGZCxFgCwR7ZM9rSqez9CAQSjThgPuSWDAH24IOT+GZCgoWs+9/Sw0qrlr9PW4ZgjM4ZciUfe7WgyaWSKTldLEAyEgqy7geRyCCMqf6waY+JENQ05bSOI5pBTBipLRFqG4HapF9DYs3WfM8M55eHjJJPsWVZpt8j1Jl/ospuG4asMV9QDEQD9lgjPXY/euaJBDJU2m+i0TgHgmztbqDzx7YgwymFFpp59xMRrNFf317xSGaVIJ2+TzJGxUVTXGoN+o6UR8OcTd1jWoH4LfqxTjPu59ePwW/ViqmoU+lcDdblO7KLvYSdNGT/et+3qMksru9h/ssf45/wBvUZI4UdptbcGWvd0fMQH2Zf8AjJqRkVlr3bB8GHn7pf3mpxfE7DaO429n6gQvqXcOlqpWTaxDVGisOPVd1/lPpeLe5/bM9TDb4zKokXxCT1ZUZbvjcr8e1fE5WP2N5KLSPHOquY1Chh82oOw0SBwtgVe77bVdlad0QQTgiKSSkQ+WTYCCjEDz7d4Vb4PmGcinGUX309DocZKSGev0rRxB1BLIxVY2KMAXLCiymmUF2snmlo+pyS7T7MLDw+LIBQ8n6IodebCjawqyFVvRgKjSST/Kii7UEdSGNIyvikgbna7Lkk1Y4WzZ45XdpJJNG84lgLiV4rRDQCMdocebfdWBRNutYUpOLz98GzSayIF4ipKONpHv6fxB9x9uamUjr/39nvlvM6BV+ViIqLvf9M/iqJcfHcx/BGINcYAvzSvtJ/0hGz/B/pPy3ndCpfsckqdu4mwzsnEGzymQSX04ZK9eSFYH8hzjyidybQYYYZphQ9l93BPCGSQeIQzGyQFptoFbDuJNchvuhQPr1f1YjEClpAJWDkH5wqdu4dAm4fRNWOSDVjjEGi7VliKGN9pTdt4HRvpA+4NYN2rMUCGQlVUqBx0I2+3PHAvoOmQcKreTyKqULaHZqO7si6hNPvjZ3uiN1AgstG1u7Uiq+GdMndKQCQ+LEfCFuBuJHlDmgByAGHI45HvWJtbrpJWDSNuYDaDQFCyQOB7k5t/peemHisd4Aa6JNLs6kWDtFEjkjrm9NWyzMvDg4czhhliYYYYYAGMe74+eH4LfqxdjXuzfjivvWv7KxZ7WNDch53lB+Sxj/fP+3Pktld3qWtLHx/pm/b1GSOTo7R6u4Mte7Z+Yg/DX95qMiss+7Z+Zh/DX9vUYvidhtHcUKdjSNFISzbJliKgMw8oioqORt84DGuoHN9MWdgLo1gWY7VEW4yyNe96alFVyGIBHNjbVZ1a5FaFGWeWGRDGR5TICTEqnahNAbWuxX0WJHF5q0Aji08qBJSkZ+6YbdUd5Ao7fu3oEWfKRzznCruOvdeXkdb1uL+3u0U17RusbRogY+fy+XpZ2tYU0ehF0egDMFWt7f23Hp9oUDaZCOPsVar8lUfb7rNHb2q4EKkc+eQqKG3iuB6GgQPRfCHvk+7X0FD0H8fc520qSsuOxzVKjv5nuacsxYliT1ZjZP8M1YYZ0nOGGGGABhhhgAYYYYAGGGGABhhhgAYYYYAGM+7VfKF/Bavt2nFmM+7leOL+9f9k4s9rGhuRSd7Delj/HNf6eoyQyp7zOfkyfjm/b1GS2Toq0R6rvIMtu7P1EP4Y/b1GROW3dr6iH8Iftz4vidg1HcPtRXgMYgHmEK7EIYgbVjdjxXPmUgEm6H2ZzSycaWALcEiRyb+NxcNGiXzwQrIxFD0rOvs0eCWkklVVdImUkAeHcaqeSfMfKBQHG8c88L9eJW1cMhDJGHEfhlQuz5yMhgPZl2n4UR6UOCOtvv6e/djrlpc+f659zzt7vX2DcTQ+A2gZw51Mtib4MD/zEf55y560TzmGGGGaYGGGGABhhhgAYYYYAGGGGABhhhgAYYYYAGNO7RHjix9y/7JxXjLu61Tj8F/2GxZ7WNHch/wB5+NMg95mP/qanJYDKrvLXyZa/vj+3qclcnR2j1dQy37sH5iH8MfvJ8iMs+7f1EP4Y/bnxPE7BqO4b9hkSLqIqB3FDRIHPhRFShPFqVLEDnofYHin7QdtakdN4SsCrEsfEYOgYrZ8qijS+gPxzSvbiLcSlo50KGFwTtdjGu1Xrg89d3FZ29paaQTQhEAhTeAoslX3qWskkkEtwPT4Zy9NpZ9/61Oi945Hz5D5Z/wAn7ecmdmn+rn96X94M489JdzhYYYYZpgYYYYAGGGGABhhhgAYYYYAGGGGABhhhgAZ3dh/XLxfD/sNnDjLu79ePwJP3bYs9rGjqh73jBGmUcfXt+81OTGVXeUj5N/57fvdVkrk6O0epqGWXdpvmYfwhf6WoyNyu7vtUMX4X+eoxfEbDaO41nvKNMZ4zCsjNtZC1EA7I6LAizt2ggZr7N706s14UPiBA25fO/L82AvIHlNDnqeelIu8J/tD/AOH9hcZ9wdUE1Jtol3IQPEIUE+g3bSR1uhV0BeLKnFU+q13YZVJOVr5CmXXrtdVhRC5Fnc5Io3XmPvnBl6NXE0bvWm8ZJCCjaeNZNpnjUNJafTpmHFdfcWObt94W0spHyXxVkKsqQojIBKQpLVZYgckEcbeOpOxrZ2t3sK6fmRd4ZcaKWBtLBIfkm7fGk3zCDYNzDzsyNbMByw6cGvfb2j2ikDOTDCYhJGdsccO1g0Up+bYx+ZNwFMRZo5uO72UQw1a9yCvOnSaCWUMY43cLW7Ypbbd1YHNeU8/DL0a/SBovNE6SgVtih3BrgBRz4dKfM5JA6E1zWKe5XaCDVTbjGokvarhVs7ui0teIB0XygmvbMx5OLajoGGrpXI+836TSPKdsaM7AXSizXwA5PX0y00XaWnMKmUhWWVRqWMEPiJe8bUXwq2+VbPJu+nFrtPr417RikBjWMpH9NUQcxgkPsQhbbgsF/MM3Gk7/AC6GdCyzJiWMqSrAqw4IYUQfYg9M8oLNDqc+hP2pGZpo5BGzlqhHgRdBETv3lTvjJHlXrW031zTL2khjjeFtOWMcpk2wRrsddOXoArfB9bond6cZmPL/AOff4NwlyRet0MsJAljkjJut6lbrrV9R9mc159L1HevSkxMeUO8OQlqCEj2hQQG6Hk/fD2xAnaq/LxIylUkSPyRqrctGjBSNpJG40SPNV1zhCtNrOPa4SpxWjJQYy0nYc0kTTKoKqSKuiSOoA9+enU+l5WTdqRK+sQpEmoRpSjeGotdrUAa5I6AEAEcmzWMIe1QC4DIH+UKrWIh5fGioRgC9u1+Swu6o8Gkl4ifZGqlHuz5ioJ6An149upOCizQ5J4AHrjvsbUbYZ5T9ISQ7ioWwhZ2faCNvLKnFV0yj7cMbichNOdmnBQ+W1PiSi7VT56AsggbgoBpuayrOMrW95f2Iqd1e5AkZ39g/XD8GT922bO8ijxyfVkid/wANo0Z/y7iT9pzV2KfnhzXkk/P4b1/xyjd4X8jErSsUPeT6j/zm/e6rJjKnvLfgfDxm5/8AN1WS2JR2jVNQyw7vxXBCf9r/AD1PTI/K3sJR4UB9Qxr/AN1/DF8RsNpbhD2ro5ZdRJsjdq23QJryirPucXLo5DwI5D1+5b04b09LF+159I1MKv4cMMl3cmpAv+6oIy/dbuletfDOTsth8r0xBmLFT4hkVlJbfGCCSADXA8vFBcnHxDUdOxR0VfUhNRBKPM6SjoCzKw+A5P2D82c5P/Hr8ftxkrkpPyfoj1/3qYtzqiczOqHtGVYmhD/NubZCAQTQF/aKFH4ZztISACSQvQe3rx7ck/nOecM2yQXZjMnDDNMNvyl6cbiRJRe+dxBsHn1689eT7nNWGGFgMsxNWSa4HPQew9sxhhgAZ6ikKkMpIZSCpHBBHII9jeecMANuq1LyNukYs1AFj1NdLPqfifhmmszhglYD3FMy7gDww2sOtjrz+UAj2IGeFNEHjjnkX+ceuGGAHuaVmYsxJZjZJ9TnR2T9Z/gk/dvnJnX2X9Z/gk/dvmS0NWpSd4L8Br/vm/e6n/O8mMqe8ZHgN+Ob99qslslR2lKuoZZdg14EF88t+rWfwyNyr7DPzUH2t+zq8XxCvD35m0dw08CRjK2nKrIsqE722hgERuT7UAPzj7rnuXWltTBEZVdow3iKFKlGDJXW/LRock+5Pp26BBZ4HmjN/HhevvnP2VpkGpRgi7jAlmhZ+iOv5B+bPPcl37I7VB5HzWIeSf8AFj99Fi/KzUadBDOQig7R0A/vUxHqolAFKOi+g+OenCd7nBKFhfhjLTQqY2JVb59BnVDp0oeRfzDGc7GKNxHhlC2lTnyJ+iMymlS/oJ1+9GZio3DJ3DKvR6OM3caH/CPj8M7/AOj4tx+aj/QX+GI66XYdUW+5C4ZY9oaGIMKijH2Kv8M3w6CKvqo+n3i/wzPiFa9gVF3tch8Muh2fDf1UfT7xfh8My3Z8P91F+gv8MPiFwGC+SEwz6CvZsNfUxen3C/H4ZmXs2Hn5mL0+4X+GZ8UuAwHyfPcM+mv2VBX1EPT7xf4YafsqDb9RD+gv8MX4uPA3w75PmWdfZS3JX+xL+6fPoK9lQc/MQ9T9wv8ADPOo7PhWKVliiVhFLRCKCPm26EDB+KTysGA1ncS94l+aY+0rfv8AU5L5Ud4PqX/Gt+/1GS+Vo7SdXU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0" descr="https://lh3.googleusercontent.com/rDcGJtquHoNQqqDsiOiH68j1xbED_wNvxdReCe8pJmuOedF-0hWCGYqNoqeCbH-o_N4=h9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2682" y="5002257"/>
            <a:ext cx="1087654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তবে তা তার জন্য সদকা বা দান হিসেবে গণ্য হবে।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দ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66" y="923947"/>
            <a:ext cx="5293895" cy="3429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58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112" y="781899"/>
            <a:ext cx="1219199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2566" y="2421794"/>
            <a:ext cx="1227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বৃক্ষ রোপন সম্পর্কিত হাদিসটি লিখ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076445" y="4294208"/>
            <a:ext cx="3611302" cy="164360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586322" y="3993265"/>
            <a:ext cx="4212856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642878"/>
            <a:ext cx="5200383" cy="3330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49" y="642878"/>
            <a:ext cx="4953965" cy="3267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5518" y="16754"/>
            <a:ext cx="5101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গুলি লক্ষ্য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58" y="4089751"/>
            <a:ext cx="4867155" cy="261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" y="4050536"/>
            <a:ext cx="5200382" cy="26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87" y="636608"/>
            <a:ext cx="5632893" cy="2777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3" y="486137"/>
            <a:ext cx="4861367" cy="2927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4" y="3530216"/>
            <a:ext cx="4861367" cy="326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87" y="3530216"/>
            <a:ext cx="5632893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113" y="138896"/>
            <a:ext cx="1113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গুলি লক্ষ্য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8895" y="457200"/>
            <a:ext cx="11806177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895" y="1904999"/>
            <a:ext cx="12053105" cy="4611547"/>
          </a:xfrm>
          <a:prstGeom prst="rect">
            <a:avLst/>
          </a:prstGeom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golian Baiti" pitchFamily="66" charset="0"/>
                <a:cs typeface="NikoshBAN" pitchFamily="2" charset="0"/>
              </a:rPr>
              <a:t>বৃক্ষরোপণ ও কৃষিকাজ মানবজীবনের জন্য </a:t>
            </a:r>
            <a:r>
              <a:rPr lang="bn-IN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golian Baiti" pitchFamily="66" charset="0"/>
                <a:cs typeface="NikoshBAN" pitchFamily="2" charset="0"/>
              </a:rPr>
              <a:t>অত্যন্ত</a:t>
            </a:r>
          </a:p>
          <a:p>
            <a:pPr marL="0" indent="0">
              <a:buNone/>
            </a:pPr>
            <a:r>
              <a:rPr lang="bn-IN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golian Baiti" pitchFamily="66" charset="0"/>
                <a:cs typeface="NikoshBAN" pitchFamily="2" charset="0"/>
              </a:rPr>
              <a:t> প্রয়োজন তা ব্যাখ্যা কর।</a:t>
            </a:r>
            <a:endParaRPr lang="bn-BD" sz="1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" y="274638"/>
            <a:ext cx="12072395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38583" y="1556534"/>
            <a:ext cx="12110977" cy="51220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arenR"/>
            </a:pP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সম্পর্কিত হাদিসটির অর্থ বল।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বৃক্ষরোপণের উপকারিতা কী?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 হতে আমরা কী কী উপকার পেয়ে থাকি?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করা আমাদের প্রয়োজন কেন?</a:t>
            </a:r>
          </a:p>
        </p:txBody>
      </p:sp>
    </p:spTree>
    <p:extLst>
      <p:ext uri="{BB962C8B-B14F-4D97-AF65-F5344CB8AC3E}">
        <p14:creationId xmlns:p14="http://schemas.microsoft.com/office/powerpoint/2010/main" val="40499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3578" y="3920119"/>
            <a:ext cx="11829327" cy="274320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BD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dirty="0" smtClean="0">
                <a:solidFill>
                  <a:srgbClr val="5D03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5D03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5" y="304800"/>
            <a:ext cx="11331615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253841" y="2570770"/>
            <a:ext cx="34387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00538" y="4745293"/>
            <a:ext cx="13253013" cy="1569660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ngo 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9" y="0"/>
            <a:ext cx="5679311" cy="352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662850"/>
            <a:ext cx="5999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IN" sz="1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লাগান</a:t>
            </a:r>
          </a:p>
          <a:p>
            <a:r>
              <a:rPr lang="bn-IN" sz="1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IN" sz="10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বাচান</a:t>
            </a:r>
            <a:endParaRPr lang="en-US" sz="10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1494"/>
            <a:ext cx="12107118" cy="66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6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16" y="2781300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 smtClean="0">
                <a:solidFill>
                  <a:schemeClr val="accent5"/>
                </a:solidFill>
              </a:rPr>
              <a:t>7</a:t>
            </a:r>
            <a:r>
              <a:rPr lang="en-US" dirty="0" smtClean="0">
                <a:solidFill>
                  <a:schemeClr val="accent5"/>
                </a:solidFill>
              </a:rPr>
              <a:t>@gmail.com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624860" y="566890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23069" y="429989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7230354" y="1061647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3483" y="2910173"/>
            <a:ext cx="6322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pPr algn="ctr"/>
            <a:r>
              <a:rPr lang="bn-BD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8" y="1247262"/>
            <a:ext cx="1290346" cy="16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06.05.15\1010657_622124114467300_5380184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84" y="1315452"/>
            <a:ext cx="5410199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:\06.05.15\509784_orig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684" y="1219200"/>
            <a:ext cx="5097379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858253" y="0"/>
            <a:ext cx="89916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rcRect b="8861"/>
          <a:stretch>
            <a:fillRect/>
          </a:stretch>
        </p:blipFill>
        <p:spPr>
          <a:xfrm>
            <a:off x="505327" y="1720514"/>
            <a:ext cx="5431412" cy="41749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69" y="1628272"/>
            <a:ext cx="5294773" cy="4387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56270" y="178037"/>
            <a:ext cx="61233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করি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ৃক্ষরোপ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4" y="1567256"/>
            <a:ext cx="1079232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25377" y="4920056"/>
            <a:ext cx="10539663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বৃক্ষরোপণ</a:t>
            </a:r>
            <a:endParaRPr lang="bn-BD" sz="800" b="1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285" y="181717"/>
            <a:ext cx="5558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 পাঠ  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47" y="2761402"/>
            <a:ext cx="12059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Arial" pitchFamily="34" charset="0"/>
              <a:buAutoNum type="arabicParenR"/>
            </a:pP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 রোপন সম্পর্কিত হাদিসটির অর্থ বলতে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 বর্ণনা করতে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 রোপণের উপকারিতা বিশ্লেষণ করতে পারবে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0377" y="645513"/>
            <a:ext cx="5525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IN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701" y="5010898"/>
            <a:ext cx="5931568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 মুসলমান যদি বৃক্ষ রোপন</a:t>
            </a:r>
          </a:p>
          <a:p>
            <a:pPr algn="ctr"/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করে---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3949" y="5072453"/>
            <a:ext cx="5329989" cy="14465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 কোন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করে--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2" name="Picture 11" descr="ধান রোপ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49" y="1059735"/>
            <a:ext cx="535004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পেঁপে গাছ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9" y="1059735"/>
            <a:ext cx="5244332" cy="3627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546430" y="115747"/>
            <a:ext cx="840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রোপন সম্পর্কে রাসুল (সঃ) বলেন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7467" y="4969262"/>
            <a:ext cx="10403304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এরপর তা থেকে কোনো পাখি, মানুষ বা চতুষ্পদ </a:t>
            </a:r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জন্তু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কিছু ভক্ষণ করে--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0" name="Picture 17" descr="C:\Users\User\Desktop\14\06.05.15\hr9mfy6Q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649" y="1081482"/>
            <a:ext cx="3256548" cy="337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ছাগল.jpg"/>
          <p:cNvPicPr>
            <a:picLocks noChangeAspect="1"/>
          </p:cNvPicPr>
          <p:nvPr/>
        </p:nvPicPr>
        <p:blipFill>
          <a:blip r:embed="rId3"/>
          <a:srcRect r="24138"/>
          <a:stretch>
            <a:fillRect/>
          </a:stretch>
        </p:blipFill>
        <p:spPr>
          <a:xfrm>
            <a:off x="7168992" y="1141105"/>
            <a:ext cx="4174957" cy="32508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ফল খাওয়া পাখ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44" y="996454"/>
            <a:ext cx="3128210" cy="33954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78644" y="0"/>
            <a:ext cx="11539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রোপন সম্পর্কে রাসুল (সঃ) বলেন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7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163</TotalTime>
  <Words>212</Words>
  <Application>Microsoft Office PowerPoint</Application>
  <PresentationFormat>Widescreen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Mongolian Baiti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2019-07-24T17:07:36Z</dcterms:created>
  <dcterms:modified xsi:type="dcterms:W3CDTF">2019-07-25T17:36:01Z</dcterms:modified>
</cp:coreProperties>
</file>