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0DBA-D555-4BDF-9FA1-07AC554F1D2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4531-A4CA-4FDB-8808-C8B06AC15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4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1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7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B806-3F5F-4F29-ACAD-DE4106B8134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CC79-7AA8-47AB-B011-86D5B867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7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32.gif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2" y="1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6481600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38359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02446" y="3228357"/>
            <a:ext cx="6856089" cy="40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02" y="609600"/>
            <a:ext cx="7946997" cy="57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495801" y="2514601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-63799"/>
            <a:ext cx="5067300" cy="6947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43" y="-50800"/>
            <a:ext cx="504665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6445" y="376401"/>
            <a:ext cx="33389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655114"/>
            <a:ext cx="12953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মিনতি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86" y="3429954"/>
            <a:ext cx="130991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কোকনদ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716" y="4980960"/>
            <a:ext cx="125548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152057"/>
            <a:ext cx="3124200" cy="1514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866811"/>
            <a:ext cx="3124200" cy="140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44173"/>
            <a:ext cx="3124200" cy="172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219370" y="1641085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বিনীত প্রার্থনা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9368" y="3161723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পদ্ম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9369" y="4980959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পানি;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2927" y="399423"/>
            <a:ext cx="34913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40559"/>
            <a:ext cx="1447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573" y="3348894"/>
            <a:ext cx="14260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973" y="5181600"/>
            <a:ext cx="14006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07555"/>
            <a:ext cx="2895600" cy="164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1"/>
            <a:ext cx="2895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799" y="2905201"/>
            <a:ext cx="2895600" cy="15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19800" y="1684546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1" y="3366203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1" y="5029200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9704" y="422134"/>
            <a:ext cx="293979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</a:p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0541"/>
            <a:ext cx="1194060" cy="96881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30405" y="4293718"/>
            <a:ext cx="728319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সাধিতে মনের সাধ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ঘটে যদি পরমাদ,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মধুহীন করো না গো        তব মনঃকোকনদে।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2" y="1481328"/>
            <a:ext cx="4312538" cy="2818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81328"/>
            <a:ext cx="3505200" cy="2818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5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72" y="4217596"/>
            <a:ext cx="7862455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জন্মিলে মরিতে হবে,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অমর কে কোথা কবে,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চিরস্থির কবে নীর,        হায় রে, জীবন-নদে?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4046264" cy="339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64" y="609600"/>
            <a:ext cx="3726136" cy="339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414" y="3192714"/>
            <a:ext cx="7294418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সেই ধন্য নরকুলে, 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লোকে যারে নাহি ভুলে,</a:t>
            </a:r>
          </a:p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মনের মন্দিরে সদা         সেবে সর্বজন;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কিন্তু কোন গুণ আছে,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যাচিব যে তব কাছে,</a:t>
            </a:r>
          </a:p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 অমরতা আমি,     কহ, গো, শ্যামা জন্ম দে!</a:t>
            </a:r>
          </a:p>
          <a:p>
            <a:endParaRPr lang="bn-BD" sz="28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0327"/>
            <a:ext cx="2330924" cy="25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533400"/>
            <a:ext cx="2286836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399"/>
            <a:ext cx="2276494" cy="25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0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8635" y="3692236"/>
            <a:ext cx="6443807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তবে যদি দয়া কর,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ভূল দোষ, গুণ, ধর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করিয়া বর      দেহ দাসে, সুবরদে!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ফুটি যেন স্মৃতি-জলে,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মানসে, মা, যথা ফলে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মধুময় তামারস     কী বসন্ত, কী শরদে!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77397"/>
            <a:ext cx="2895600" cy="27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93" y="677398"/>
            <a:ext cx="3057813" cy="27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1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531924"/>
            <a:ext cx="2438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50" y="5029200"/>
            <a:ext cx="77343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‘বঙ্গভূমি’ কবিতা অবলম্বনে স্বদেশের প্রতি তোমার দেশপ্রেম ও কর্তব্য সম্পর্কে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2" y="1447799"/>
            <a:ext cx="4579456" cy="342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7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60256" y="376401"/>
            <a:ext cx="172357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0272" y="1193511"/>
            <a:ext cx="7883537" cy="584775"/>
          </a:xfrm>
          <a:prstGeom prst="rect">
            <a:avLst/>
          </a:prstGeom>
          <a:solidFill>
            <a:srgbClr val="FDE9F9"/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‘মধুহীন করো না গো’-এই চরণে প্রকাশ পেয়েছে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হৃদয়ের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863" y="2593124"/>
            <a:ext cx="774235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863" y="4425127"/>
            <a:ext cx="7742359" cy="584775"/>
          </a:xfrm>
          <a:prstGeom prst="rect">
            <a:avLst/>
          </a:prstGeom>
          <a:solidFill>
            <a:srgbClr val="FDE9F9"/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‘বঙ্গভূমির প্রতি’ কবিতায় কবি কিসের বর চেয়েছেন?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62599" y="627927"/>
            <a:ext cx="268332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3899577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i, ii,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863" y="3914954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0863" y="3366177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366177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864" y="1937367"/>
            <a:ext cx="2549538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প্রণতি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1941832"/>
            <a:ext cx="2590799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আত্মনিবেদন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5115" y="1941832"/>
            <a:ext cx="2308107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একাগ্রতা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882284"/>
            <a:ext cx="433468" cy="44633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572000" y="5771921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ক্ষমতার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0863" y="5787298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অমরতার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863" y="5238521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5238521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বিবাহের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1" y="5771921"/>
            <a:ext cx="453262" cy="4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4683" y="486213"/>
            <a:ext cx="1909317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33" y="1295400"/>
            <a:ext cx="5867568" cy="353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1335" y="4953000"/>
            <a:ext cx="626133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‘তোমার জন্মভূমি’-বিষয়ে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 লিখে আনবে।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83784" y="3228358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599" y="3101370"/>
            <a:ext cx="3128211" cy="156966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 অষ্টম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48456" y="3832184"/>
            <a:ext cx="3002478" cy="19812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শফিকুল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।</a:t>
            </a:r>
          </a:p>
          <a:p>
            <a:pPr algn="ctr"/>
            <a:r>
              <a:rPr lang="en-US" dirty="0" err="1" smtClean="0"/>
              <a:t>সাজিউড়া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</a:t>
            </a:r>
          </a:p>
          <a:p>
            <a:pPr algn="ctr"/>
            <a:r>
              <a:rPr lang="en-US" dirty="0" err="1" smtClean="0"/>
              <a:t>কেন্দুয়া,নেত্রকোনা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4" y="613229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" y="410263"/>
            <a:ext cx="3332708" cy="2691108"/>
          </a:xfrm>
          <a:prstGeom prst="rect">
            <a:avLst/>
          </a:prstGeom>
          <a:effectLst>
            <a:softEdge rad="317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108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2" y="1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6481600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38359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02446" y="3228357"/>
            <a:ext cx="6856089" cy="403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91" y="579284"/>
            <a:ext cx="8250475" cy="5809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lowers2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579284"/>
            <a:ext cx="7848600" cy="5701342"/>
          </a:xfrm>
          <a:prstGeom prst="round2DiagRect">
            <a:avLst>
              <a:gd name="adj1" fmla="val 16667"/>
              <a:gd name="adj2" fmla="val 1630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242254" y="587177"/>
            <a:ext cx="80225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</a:t>
            </a:r>
            <a:r>
              <a:rPr lang="bn-IN" sz="6000" b="1" dirty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6000" b="1" dirty="0">
              <a:ln w="11430">
                <a:solidFill>
                  <a:srgbClr val="800000"/>
                </a:solidFill>
              </a:ln>
              <a:solidFill>
                <a:srgbClr val="00462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-50800"/>
            <a:ext cx="5067301" cy="6947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43" y="-50800"/>
            <a:ext cx="504665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457200"/>
            <a:ext cx="3886200" cy="707886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3055" y="5107145"/>
            <a:ext cx="653934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মাদের জন্মভূমি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মুক্তিযুদ্ধকালীন ও পরবর্তী 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পতাকা।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7" y="1183229"/>
            <a:ext cx="7207086" cy="36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0" y="685800"/>
            <a:ext cx="7614580" cy="47244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962399" y="1412011"/>
            <a:ext cx="1521255" cy="359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4710" y="5715000"/>
            <a:ext cx="7614580" cy="4939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রক্ত- স্নাত সবুজ এই ভূমি আমাদের বঙ্গভূমি</a:t>
            </a:r>
            <a:r>
              <a:rPr lang="hi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4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02990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34465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64026"/>
            <a:ext cx="1533277" cy="117773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91870" y="1068649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991600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6655" y="376401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558" y="1468581"/>
            <a:ext cx="3722494" cy="584775"/>
          </a:xfrm>
          <a:prstGeom prst="rect">
            <a:avLst/>
          </a:prstGeom>
          <a:solidFill>
            <a:srgbClr val="FAC6EF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182" y="5140036"/>
            <a:ext cx="770444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মাতৃভূমির প্রতি কবির যে বিনয় ও দায়িত্বচেতনা </a:t>
            </a:r>
            <a:endParaRPr lang="bn-BD" sz="3200" b="1" dirty="0" smtClean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 পেয়েছে তা ব্যাখ্যা করতে পারবে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182" y="4322619"/>
            <a:ext cx="770444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558" y="3505200"/>
            <a:ext cx="767707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558" y="2200630"/>
            <a:ext cx="767707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‘মাইকেল মধুসূদন দত্তের’ সংক্ষিপ্ত পরিচয় 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</a:p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991600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9" y="2424055"/>
            <a:ext cx="2413727" cy="195839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52834" y="4438283"/>
            <a:ext cx="21797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422329" y="532914"/>
            <a:ext cx="2146941" cy="1477946"/>
          </a:xfrm>
          <a:prstGeom prst="wedgeEllipseCallout">
            <a:avLst>
              <a:gd name="adj1" fmla="val 364"/>
              <a:gd name="adj2" fmla="val 72885"/>
            </a:avLst>
          </a:prstGeom>
          <a:solidFill>
            <a:srgbClr val="FC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</a:p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4474111">
            <a:off x="5231081" y="2167981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530731"/>
            <a:ext cx="2969947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6629400" y="453068"/>
            <a:ext cx="1142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916793" y="990599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জানুয়ারি,যশোরের সাগরদাঁড়ি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9169364">
            <a:off x="5231081" y="4120344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0" y="4545964"/>
            <a:ext cx="2888700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6195764" y="475744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১ম মহাকাব্য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5871601" y="5280669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মেঘনাদবধ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3064452">
            <a:off x="2779854" y="4243968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5215" y="4530130"/>
            <a:ext cx="306327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092790" y="4558101"/>
            <a:ext cx="194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437507" y="5010108"/>
            <a:ext cx="31986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সালিকের ঘাড়েরোঁ; নাটক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7747083">
            <a:off x="2780330" y="2165310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7507" y="532914"/>
            <a:ext cx="2915293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954252" y="579454"/>
            <a:ext cx="194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পারদর্শী ভাষা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569013" y="1041737"/>
            <a:ext cx="26657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22449" y="2477455"/>
            <a:ext cx="2788508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6467076" y="2492074"/>
            <a:ext cx="194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তাঁর রচনা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5822449" y="2920468"/>
            <a:ext cx="26657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মহাকাব্য,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গীতিকাব্য,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সনেট,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নাটক,</a:t>
            </a:r>
            <a:r>
              <a:rPr lang="bn-IN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প্রহসন </a:t>
            </a:r>
            <a:r>
              <a:rPr lang="bn-BD" sz="2400" dirty="0" smtClean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1834" y="2506693"/>
            <a:ext cx="256616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196413" y="2506693"/>
            <a:ext cx="1290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482022" y="2997459"/>
            <a:ext cx="26657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শৈশব থেকেই তাঁর মনে কবি হওয়ার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বাসনা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26772" y="4905182"/>
            <a:ext cx="1999211" cy="1529947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4238040" y="4920095"/>
            <a:ext cx="1070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3608629" y="5403301"/>
            <a:ext cx="20768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১৮৭৩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২৯শে জুন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7561" y="5562600"/>
            <a:ext cx="6588875" cy="523220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জীবনী সম্পর্কে পাঁচটি বাক্য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7356" y="533400"/>
            <a:ext cx="2678915" cy="769441"/>
          </a:xfrm>
          <a:prstGeom prst="rect">
            <a:avLst/>
          </a:prstGeom>
          <a:noFill/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একক কাজ       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324600" cy="3862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6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3300" y="41103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527</Words>
  <Application>Microsoft Office PowerPoint</Application>
  <PresentationFormat>Widescreen</PresentationFormat>
  <Paragraphs>105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2019-11-03T12:21:39Z</dcterms:created>
  <dcterms:modified xsi:type="dcterms:W3CDTF">2019-11-10T14:13:51Z</dcterms:modified>
</cp:coreProperties>
</file>