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5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BABA-AEC6-4DF8-9163-E971BA8E72D9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ECC-9D65-4D38-8D32-6408F211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6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BABA-AEC6-4DF8-9163-E971BA8E72D9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ECC-9D65-4D38-8D32-6408F211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2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BABA-AEC6-4DF8-9163-E971BA8E72D9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ECC-9D65-4D38-8D32-6408F211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1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BABA-AEC6-4DF8-9163-E971BA8E72D9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ECC-9D65-4D38-8D32-6408F211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2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BABA-AEC6-4DF8-9163-E971BA8E72D9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ECC-9D65-4D38-8D32-6408F211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4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BABA-AEC6-4DF8-9163-E971BA8E72D9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ECC-9D65-4D38-8D32-6408F211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4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BABA-AEC6-4DF8-9163-E971BA8E72D9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ECC-9D65-4D38-8D32-6408F211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BABA-AEC6-4DF8-9163-E971BA8E72D9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ECC-9D65-4D38-8D32-6408F211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8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BABA-AEC6-4DF8-9163-E971BA8E72D9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ECC-9D65-4D38-8D32-6408F211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5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BABA-AEC6-4DF8-9163-E971BA8E72D9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ECC-9D65-4D38-8D32-6408F211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1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BABA-AEC6-4DF8-9163-E971BA8E72D9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ECC-9D65-4D38-8D32-6408F211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EBABA-AEC6-4DF8-9163-E971BA8E72D9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1ECC-9D65-4D38-8D32-6408F211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2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217714"/>
            <a:ext cx="89480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33400"/>
            <a:ext cx="3446585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4765431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7845" y="4337538"/>
            <a:ext cx="8628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by which the nest is made of 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845" y="5189729"/>
            <a:ext cx="8440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grass and barks of trees.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95754" y="773723"/>
            <a:ext cx="9730154" cy="54629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85" y="773723"/>
            <a:ext cx="6858000" cy="4574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9785" y="5603631"/>
            <a:ext cx="7748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male and female birds build their nest.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737" y="681688"/>
            <a:ext cx="10081847" cy="5484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8" y="914400"/>
            <a:ext cx="5879123" cy="4263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3323" y="5369169"/>
            <a:ext cx="93081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black headed Oriole lays two or three eggs at a time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0616" y="525794"/>
            <a:ext cx="10784880" cy="579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46" y="1370067"/>
            <a:ext cx="5331341" cy="3998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332" y="5455220"/>
            <a:ext cx="98239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we can see a plentiful flowers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0031" y="703385"/>
            <a:ext cx="482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7785" y="1736271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plentiful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7785" y="250873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4" t="13382" r="8995" b="18740"/>
          <a:stretch/>
        </p:blipFill>
        <p:spPr>
          <a:xfrm>
            <a:off x="0" y="1078456"/>
            <a:ext cx="2198253" cy="1711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26" y="1143000"/>
            <a:ext cx="2253673" cy="1690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26" y="1143000"/>
            <a:ext cx="2253673" cy="1690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11793" r="8691" b="9467"/>
          <a:stretch/>
        </p:blipFill>
        <p:spPr>
          <a:xfrm>
            <a:off x="4495799" y="1099596"/>
            <a:ext cx="2337042" cy="1700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18971"/>
            <a:ext cx="2125537" cy="1700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" y="2874529"/>
            <a:ext cx="2142376" cy="1759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07" y="2952770"/>
            <a:ext cx="2241692" cy="1681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t="5456" r="8197" b="5252"/>
          <a:stretch/>
        </p:blipFill>
        <p:spPr>
          <a:xfrm>
            <a:off x="4673720" y="2914198"/>
            <a:ext cx="1981200" cy="17584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33255"/>
            <a:ext cx="2336800" cy="1752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6154" y="0"/>
            <a:ext cx="546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031" y="4900246"/>
            <a:ext cx="9190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animals are the fauna of Bangladesh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154" y="5766617"/>
            <a:ext cx="7291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animals of a particular region</a:t>
            </a:r>
            <a:r>
              <a:rPr lang="en-US" b="1" dirty="0">
                <a:solidFill>
                  <a:srgbClr val="0060A8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499" y="325079"/>
            <a:ext cx="98708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97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about ‘</a:t>
            </a:r>
            <a:r>
              <a:rPr lang="en-US" sz="3200" b="1" dirty="0" err="1">
                <a:solidFill>
                  <a:srgbClr val="297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Benebau</a:t>
            </a:r>
            <a:r>
              <a:rPr lang="en-US" sz="3200" b="1" dirty="0">
                <a:solidFill>
                  <a:srgbClr val="297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from the text book and write the answer of the following questions.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8245" y="1898653"/>
            <a:ext cx="79482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are we proud of?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1623" y="2444274"/>
            <a:ext cx="5509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b="1" dirty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 are proud of our soil, forest, fruits and birds.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245" y="3714780"/>
            <a:ext cx="869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In which countries is Blackheaded Oriole seen?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8245" y="42679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0A8"/>
                </a:solidFill>
              </a:rPr>
              <a:t>Ans: It is seen in Bangladesh, India, Srilanka, Mayanmar and some countries .</a:t>
            </a:r>
            <a:endParaRPr lang="en-US" sz="2800" b="1" dirty="0">
              <a:solidFill>
                <a:srgbClr val="0060A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623" y="5409014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b="1" dirty="0" smtClean="0"/>
              <a:t>. How is its call?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1623" y="5743721"/>
            <a:ext cx="793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0A8"/>
                </a:solidFill>
              </a:rPr>
              <a:t>Ans: Its call is sweet and pleasant.</a:t>
            </a:r>
            <a:endParaRPr lang="en-US" sz="2800" b="1" dirty="0">
              <a:solidFill>
                <a:srgbClr val="006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4863" r="7261" b="19449"/>
          <a:stretch/>
        </p:blipFill>
        <p:spPr>
          <a:xfrm>
            <a:off x="381569" y="1263401"/>
            <a:ext cx="4059382" cy="2147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/>
          <a:stretch/>
        </p:blipFill>
        <p:spPr>
          <a:xfrm>
            <a:off x="5424054" y="1213155"/>
            <a:ext cx="1340428" cy="257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15556" r="66138" b="14545"/>
          <a:stretch/>
        </p:blipFill>
        <p:spPr>
          <a:xfrm>
            <a:off x="8006759" y="1365555"/>
            <a:ext cx="961980" cy="2546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/>
          <a:stretch/>
        </p:blipFill>
        <p:spPr>
          <a:xfrm>
            <a:off x="5576454" y="1365555"/>
            <a:ext cx="1340428" cy="257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r="42934"/>
          <a:stretch/>
        </p:blipFill>
        <p:spPr>
          <a:xfrm>
            <a:off x="152400" y="4037289"/>
            <a:ext cx="1655579" cy="2508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7191" r="6072" b="12755"/>
          <a:stretch/>
        </p:blipFill>
        <p:spPr>
          <a:xfrm>
            <a:off x="2300616" y="4055876"/>
            <a:ext cx="1760824" cy="2497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6" t="7196" r="29228" b="13809"/>
          <a:stretch/>
        </p:blipFill>
        <p:spPr>
          <a:xfrm>
            <a:off x="4440951" y="4055876"/>
            <a:ext cx="1966207" cy="2497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2222" r="3939" b="4242"/>
          <a:stretch/>
        </p:blipFill>
        <p:spPr>
          <a:xfrm>
            <a:off x="6764482" y="4051142"/>
            <a:ext cx="2290591" cy="21555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228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Can you tell the name of the bird?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117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1398896"/>
            <a:ext cx="12192000" cy="5459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5535" y="1514902"/>
            <a:ext cx="11969086" cy="52134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173707"/>
            <a:ext cx="12192000" cy="22518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0" y="128630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73188" y="132140"/>
            <a:ext cx="56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7678" y="17805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MoE, DSHE, NCTB &amp; A2I respective of officials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469" y="2492442"/>
            <a:ext cx="11131062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editors panel: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Ranjit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(English) TTC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Jahangir Hasan (English), Assistant Professor TTC, Rangpur and Urmila Khaled Assistant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(English) TTC,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direction, valuable suggestions and intensive supervision have enriched the model contents.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2222" r="3939" b="4242"/>
          <a:stretch/>
        </p:blipFill>
        <p:spPr>
          <a:xfrm>
            <a:off x="1172308" y="2192622"/>
            <a:ext cx="3886694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2" t="12020" r="23939"/>
          <a:stretch/>
        </p:blipFill>
        <p:spPr>
          <a:xfrm>
            <a:off x="5855677" y="2074985"/>
            <a:ext cx="4155831" cy="37752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22327" y="390390"/>
            <a:ext cx="56733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</a:t>
            </a:r>
            <a:endParaRPr lang="en-US" sz="72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8456" y="260605"/>
            <a:ext cx="4271749" cy="1064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8456" y="377370"/>
            <a:ext cx="431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INTRODUCTION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6324600" cy="18774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SUBJECT: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English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Paper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CLASS: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Six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Period: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One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00" y="2801576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</a:rPr>
              <a:t>Prepared by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9072" y="3949670"/>
            <a:ext cx="5769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NARAYAN BISWAS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Foltita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SSK Secondary School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Fakirhat,Bagerhat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34" y="1771443"/>
            <a:ext cx="2090057" cy="27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867" y="24825"/>
            <a:ext cx="802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Can you tell the names of the following birds?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4" r="11118"/>
          <a:stretch/>
        </p:blipFill>
        <p:spPr>
          <a:xfrm>
            <a:off x="8610600" y="680336"/>
            <a:ext cx="2473038" cy="240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5"/>
          <a:stretch/>
        </p:blipFill>
        <p:spPr>
          <a:xfrm>
            <a:off x="4593771" y="685800"/>
            <a:ext cx="3004458" cy="2401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3054879" cy="2395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r="6775"/>
          <a:stretch/>
        </p:blipFill>
        <p:spPr>
          <a:xfrm>
            <a:off x="5994400" y="3937536"/>
            <a:ext cx="3311236" cy="239270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19" y="3830757"/>
            <a:ext cx="2086642" cy="2526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0849" y="2971800"/>
            <a:ext cx="2251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Magpie Robin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9189" y="3213070"/>
            <a:ext cx="247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Shalikh</a:t>
            </a:r>
            <a:r>
              <a:rPr lang="en-US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/Myna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56438" y="3110299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2519" y="6357257"/>
            <a:ext cx="247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Tuntuni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/Tailorbird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99349" y="6384844"/>
            <a:ext cx="2397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Cuckoo (</a:t>
            </a:r>
            <a:r>
              <a:rPr lang="en-US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Kokil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1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6708" y="983606"/>
            <a:ext cx="7928707" cy="48885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76357" y="1581686"/>
            <a:ext cx="64211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 our topic is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9989" y="2552953"/>
            <a:ext cx="6563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Birds of Bangladesh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99355" y="3581755"/>
            <a:ext cx="4185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Lesson- 12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8309" y="4201329"/>
            <a:ext cx="2966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Page- 37</a:t>
            </a:r>
          </a:p>
          <a:p>
            <a:endParaRPr lang="en-US" dirty="0"/>
          </a:p>
        </p:txBody>
      </p:sp>
      <p:sp>
        <p:nvSpPr>
          <p:cNvPr id="8" name="Action Button: Information 7">
            <a:hlinkClick r:id="rId2" action="ppaction://hlinksldjump" highlightClick="1"/>
          </p:cNvPr>
          <p:cNvSpPr/>
          <p:nvPr/>
        </p:nvSpPr>
        <p:spPr>
          <a:xfrm>
            <a:off x="2475135" y="1276886"/>
            <a:ext cx="515815" cy="387791"/>
          </a:xfrm>
          <a:prstGeom prst="actionButtonInformati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Sound 8">
            <a:hlinkClick r:id="rId2" action="ppaction://hlinksldjump" highlightClick="1">
              <a:snd r:embed="rId3" name="applause.wav"/>
            </a:hlinkClick>
          </p:cNvPr>
          <p:cNvSpPr/>
          <p:nvPr/>
        </p:nvSpPr>
        <p:spPr>
          <a:xfrm>
            <a:off x="9132277" y="1255757"/>
            <a:ext cx="443134" cy="430048"/>
          </a:xfrm>
          <a:prstGeom prst="actionButtonSoun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6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126" y="1005375"/>
            <a:ext cx="815340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OBJECTIVES OF THE LESSON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53440" y="2291418"/>
            <a:ext cx="10078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about the video and pictures. 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skill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text. 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skill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answers to questions. 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skill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paragraph. 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skill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the meaning of some key words from the inference. 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(Plentiful, Fauna, Sprightly, Pleasant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07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11084"/>
          <a:stretch/>
        </p:blipFill>
        <p:spPr>
          <a:xfrm>
            <a:off x="0" y="-20782"/>
            <a:ext cx="12192000" cy="6919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5840" y="243840"/>
            <a:ext cx="5974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you tell the name of this bird?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890171"/>
            <a:ext cx="4653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Blackheaded</a:t>
            </a:r>
            <a:r>
              <a:rPr lang="en-US" sz="32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Oriole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4640" y="1361440"/>
            <a:ext cx="35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Benebau</a:t>
            </a:r>
            <a:r>
              <a:rPr lang="en-US" sz="3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5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b="5767"/>
          <a:stretch/>
        </p:blipFill>
        <p:spPr>
          <a:xfrm>
            <a:off x="-275414" y="0"/>
            <a:ext cx="12467414" cy="694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8293" y="568960"/>
            <a:ext cx="617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picture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7273" r="21316" b="3434"/>
          <a:stretch/>
        </p:blipFill>
        <p:spPr>
          <a:xfrm>
            <a:off x="2862119" y="551404"/>
            <a:ext cx="3628734" cy="4243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095" y="4713982"/>
            <a:ext cx="3619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Can you guess what is the length of this bird?</a:t>
            </a:r>
            <a:endParaRPr lang="en-US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667456" y="4265043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What is the colour of its throat, tail and some part of its wings?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63940"/>
            <a:ext cx="2162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What is the colour of its body?</a:t>
            </a:r>
            <a:endParaRPr lang="en-US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087098" y="153744"/>
            <a:ext cx="2451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loure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its beak?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247" y="2033826"/>
            <a:ext cx="162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2859" y="1623002"/>
            <a:ext cx="197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1569" y="6025662"/>
            <a:ext cx="192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cm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5321" y="5834703"/>
            <a:ext cx="220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20577612">
            <a:off x="6110823" y="618496"/>
            <a:ext cx="1690878" cy="199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358465">
            <a:off x="1530277" y="1550307"/>
            <a:ext cx="2865912" cy="240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8116602">
            <a:off x="504567" y="2685381"/>
            <a:ext cx="5699499" cy="20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641101" y="4226316"/>
            <a:ext cx="4494714" cy="20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427169">
            <a:off x="4843779" y="3523003"/>
            <a:ext cx="3621137" cy="277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707613">
            <a:off x="5122239" y="2784465"/>
            <a:ext cx="3870973" cy="208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8" y="1"/>
            <a:ext cx="6720066" cy="3681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8"/>
          <a:stretch/>
        </p:blipFill>
        <p:spPr>
          <a:xfrm>
            <a:off x="7088010" y="0"/>
            <a:ext cx="5103989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92" y="4114800"/>
            <a:ext cx="60725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 what does this bird eat?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1692" y="5502660"/>
            <a:ext cx="72917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kinds of insects and worms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446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drnarayanbiswas@outlook.com</dc:creator>
  <cp:lastModifiedBy>drnarayanbiswas@outlook.com</cp:lastModifiedBy>
  <cp:revision>36</cp:revision>
  <dcterms:created xsi:type="dcterms:W3CDTF">2019-12-10T17:27:05Z</dcterms:created>
  <dcterms:modified xsi:type="dcterms:W3CDTF">2019-12-22T07:56:10Z</dcterms:modified>
</cp:coreProperties>
</file>