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9" r:id="rId11"/>
    <p:sldId id="265" r:id="rId12"/>
    <p:sldId id="267" r:id="rId13"/>
    <p:sldId id="271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1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2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5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8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4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0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5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6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4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485B-653D-4A22-A633-259421D46B9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8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-asaduzzaman&#2534;&#2538;&#2534;&#2539;&#2535;&#2543;&#2542;&#2538;&#2534;&#2534;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  <a:prstDash val="lgDashDotDot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4700" y="641866"/>
            <a:ext cx="2552700" cy="92333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14600"/>
            <a:ext cx="5562600" cy="3567112"/>
          </a:xfrm>
          <a:prstGeom prst="rect">
            <a:avLst/>
          </a:prstGeom>
          <a:ln w="228600" cap="sq" cmpd="thickThin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0206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564"/>
            <a:ext cx="9185563" cy="6761018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5334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সাধারণ জাবেদার নমুনা ছক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394079"/>
              </p:ext>
            </p:extLst>
          </p:nvPr>
        </p:nvGraphicFramePr>
        <p:xfrm>
          <a:off x="457200" y="1905000"/>
          <a:ext cx="8458200" cy="233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3429000"/>
                <a:gridCol w="838200"/>
                <a:gridCol w="1600200"/>
                <a:gridCol w="16002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বিবরণ/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নাম ও ব্যাখ্যা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খ:পৃ: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ডেবিট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                    </a:t>
                      </a:r>
                    </a:p>
                    <a:p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             মোট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    ****</a:t>
                      </a: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   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****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5843155" y="3401291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67600" y="3394364"/>
            <a:ext cx="1295400" cy="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43155" y="38100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467600" y="38100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43155" y="3865418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67600" y="3893127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5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6" y="0"/>
            <a:ext cx="9137073" cy="6858000"/>
          </a:xfrm>
          <a:prstGeom prst="rect">
            <a:avLst/>
          </a:prstGeom>
          <a:noFill/>
          <a:ln w="571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304800"/>
            <a:ext cx="31242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305800" cy="646331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সাধারণ জাবেদার নমুনা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ছকটির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লেখ।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 useBgFill="1">
        <p:nvSpPr>
          <p:cNvPr id="5" name="7-Point Star 4"/>
          <p:cNvSpPr/>
          <p:nvPr/>
        </p:nvSpPr>
        <p:spPr>
          <a:xfrm>
            <a:off x="1982931" y="3581400"/>
            <a:ext cx="5185062" cy="2057400"/>
          </a:xfrm>
          <a:prstGeom prst="star7">
            <a:avLst/>
          </a:prstGeom>
          <a:ln>
            <a:solidFill>
              <a:srgbClr val="0070C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০৫ মিনিট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72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6927"/>
            <a:ext cx="9144000" cy="68948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lgDashDotDot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4" name="Bevel 3"/>
          <p:cNvSpPr/>
          <p:nvPr/>
        </p:nvSpPr>
        <p:spPr>
          <a:xfrm>
            <a:off x="2590800" y="255032"/>
            <a:ext cx="4038600" cy="811768"/>
          </a:xfrm>
          <a:prstGeom prst="bevel">
            <a:avLst/>
          </a:prstGeom>
          <a:ln>
            <a:solidFill>
              <a:schemeClr val="accent5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জোড়ায় </a:t>
            </a:r>
            <a:r>
              <a:rPr lang="en-US" sz="5400" b="1" dirty="0" err="1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dirty="0">
              <a:ln w="10541" cmpd="sng">
                <a:solidFill>
                  <a:srgbClr val="002060"/>
                </a:solidFill>
                <a:prstDash val="solid"/>
              </a:ln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8645" y="1905000"/>
            <a:ext cx="6477000" cy="707886"/>
          </a:xfrm>
          <a:prstGeom prst="rect">
            <a:avLst/>
          </a:prstGeom>
          <a:pattFill prst="pct5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জাবেদার প্রকারভেদ নাম সহকারে লেখ</a:t>
            </a:r>
          </a:p>
        </p:txBody>
      </p:sp>
      <p:sp useBgFill="1">
        <p:nvSpPr>
          <p:cNvPr id="6" name="12-Point Star 5"/>
          <p:cNvSpPr/>
          <p:nvPr/>
        </p:nvSpPr>
        <p:spPr>
          <a:xfrm>
            <a:off x="2047009" y="4038600"/>
            <a:ext cx="4800600" cy="2071152"/>
          </a:xfrm>
          <a:prstGeom prst="star12">
            <a:avLst/>
          </a:prstGeom>
          <a:ln>
            <a:solidFill>
              <a:srgbClr val="002060"/>
            </a:solidFill>
            <a:prstDash val="sysDot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০৮ মিনিট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1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3856"/>
            <a:ext cx="9144000" cy="6871855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184666"/>
            <a:ext cx="2362200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prstTxWarp prst="textChevronInverted">
              <a:avLst/>
            </a:prstTxWarp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জাবেদাকে বলা হয়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বই                      খ) স্থায়ী বই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গ) পাকা বই                         ঘ)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চিরস্থায়ী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বই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২) ক্রয় জাবেদায়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‍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করা হয়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 সকল পণ্য ক্রয়                খ) সকল নগদ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পণ্য ক্রয়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গ) শুধু সম্পদ ক্রয়                  ঘ) শুধু বাকিতে পণ্য ক্রয়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 useBgFill="1">
        <p:nvSpPr>
          <p:cNvPr id="5" name="Bent-Up Arrow 4"/>
          <p:cNvSpPr/>
          <p:nvPr/>
        </p:nvSpPr>
        <p:spPr>
          <a:xfrm rot="2290287">
            <a:off x="2870216" y="2115489"/>
            <a:ext cx="492666" cy="38443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Bent-Up Arrow 5"/>
          <p:cNvSpPr/>
          <p:nvPr/>
        </p:nvSpPr>
        <p:spPr>
          <a:xfrm rot="2290287">
            <a:off x="7838517" y="3921136"/>
            <a:ext cx="492666" cy="38443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8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2" y="20782"/>
            <a:ext cx="9123218" cy="6837218"/>
          </a:xfrm>
          <a:prstGeom prst="rect">
            <a:avLst/>
          </a:prstGeom>
          <a:noFill/>
          <a:ln w="76200" cmpd="tri">
            <a:solidFill>
              <a:schemeClr val="tx2"/>
            </a:solidFill>
            <a:prstDash val="sysDash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3155" y="394854"/>
            <a:ext cx="4981039" cy="211974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r>
              <a:rPr lang="en-US" sz="4400" dirty="0" smtClean="0">
                <a:ln w="18415" cmpd="sng">
                  <a:solidFill>
                    <a:schemeClr val="bg2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dirty="0">
              <a:ln w="18415" cmpd="sng">
                <a:solidFill>
                  <a:schemeClr val="bg2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155" y="2819400"/>
            <a:ext cx="4981038" cy="350519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7030A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8066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38545"/>
            <a:ext cx="9178636" cy="685800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432954"/>
            <a:ext cx="4343400" cy="1015663"/>
          </a:xfrm>
          <a:prstGeom prst="rect">
            <a:avLst/>
          </a:prstGeom>
          <a:noFill/>
          <a:ln w="76200" cap="sq" cmpd="dbl">
            <a:solidFill>
              <a:srgbClr val="00B0F0"/>
            </a:solidFill>
            <a:prstDash val="sysDash"/>
            <a:beve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Left"/>
            <a:lightRig rig="threePt" dir="t"/>
          </a:scene3d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7" y="609600"/>
            <a:ext cx="1991157" cy="2209800"/>
          </a:xfrm>
          <a:prstGeom prst="rect">
            <a:avLst/>
          </a:prstGeom>
          <a:ln w="190500" cap="sq">
            <a:solidFill>
              <a:schemeClr val="tx1"/>
            </a:solidFill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736454" y="3276600"/>
            <a:ext cx="7543800" cy="353943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আসাদুজ্জামান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(হিসাববিজ্ঞান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 আইমুন্নেছা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বালিকা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সদর,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০১৭১০-৩৬৭৫৩৫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Email-asaduzzaman০৪০৫১৯৮৪০০@gmail.com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-Asad sohel</a:t>
            </a:r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41" y="5943600"/>
            <a:ext cx="811359" cy="4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3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740"/>
            <a:ext cx="9144000" cy="6853259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2" name="Down Ribbon 1"/>
          <p:cNvSpPr/>
          <p:nvPr/>
        </p:nvSpPr>
        <p:spPr>
          <a:xfrm>
            <a:off x="1524000" y="457200"/>
            <a:ext cx="5867400" cy="1295400"/>
          </a:xfrm>
          <a:prstGeom prst="ribbon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 useBgFill="1">
        <p:nvSpPr>
          <p:cNvPr id="6" name="Snip Diagonal Corner Rectangle 5"/>
          <p:cNvSpPr/>
          <p:nvPr/>
        </p:nvSpPr>
        <p:spPr>
          <a:xfrm>
            <a:off x="1333500" y="2286000"/>
            <a:ext cx="6477000" cy="3810000"/>
          </a:xfrm>
          <a:prstGeom prst="snip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দশম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 হিসাব বিজ্ঞান</a:t>
            </a:r>
          </a:p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সময়ঃ  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50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10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563"/>
            <a:ext cx="9144000" cy="6858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679850"/>
            <a:ext cx="1981200" cy="646331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টাকা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1481" y="5715000"/>
            <a:ext cx="2320635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ক্রেডিট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1600200" y="381000"/>
            <a:ext cx="6096000" cy="914400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এসো কিছু ছবি দেখি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1981200" cy="2933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20000"/>
                <a:lumOff val="8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81" y="2088573"/>
            <a:ext cx="2590799" cy="304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422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6781800"/>
          </a:xfrm>
          <a:prstGeom prst="rect">
            <a:avLst/>
          </a:prstGeom>
          <a:noFill/>
          <a:ln w="57150">
            <a:solidFill>
              <a:srgbClr val="002060"/>
            </a:solidFill>
            <a:prstDash val="dash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66800"/>
            <a:ext cx="2819400" cy="2971800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219200"/>
            <a:ext cx="2695575" cy="2819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781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3" name="Plaque 2"/>
          <p:cNvSpPr/>
          <p:nvPr/>
        </p:nvSpPr>
        <p:spPr>
          <a:xfrm>
            <a:off x="2019300" y="2119743"/>
            <a:ext cx="5105400" cy="1233055"/>
          </a:xfrm>
          <a:prstGeom prst="plaqu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66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927" y="64716"/>
            <a:ext cx="9144000" cy="6814066"/>
          </a:xfrm>
          <a:prstGeom prst="rect">
            <a:avLst/>
          </a:prstGeom>
          <a:noFill/>
          <a:ln w="76200">
            <a:solidFill>
              <a:srgbClr val="7030A0"/>
            </a:solidFill>
            <a:prstDash val="lgDash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69573" y="457200"/>
            <a:ext cx="4191000" cy="769441"/>
          </a:xfrm>
          <a:prstGeom prst="rect">
            <a:avLst/>
          </a:prstGeom>
          <a:noFill/>
          <a:ln w="57150">
            <a:solidFill>
              <a:srgbClr val="00B0F0"/>
            </a:solidFill>
            <a:prstDash val="lgDash"/>
          </a:ln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sz="4400" b="1" dirty="0" smtClean="0">
                <a:ln w="127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শিক্ষনফল</a:t>
            </a:r>
            <a:endParaRPr lang="en-US" sz="4400" dirty="0">
              <a:ln w="12700" cmpd="dbl">
                <a:solidFill>
                  <a:srgbClr val="FF0000"/>
                </a:solidFill>
                <a:prstDash val="solid"/>
                <a:miter lim="800000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636" y="2091898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6136" y="3200400"/>
            <a:ext cx="7772400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জাবেদার ধারণা ব্যাখ্যা করতে পারবে।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জাবেদার শ্রেণিবিভাগ করতে পারবে।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77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জাবেদা(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JOURNAL):-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002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বস্তুত প্রত্যেকদিন বিবিধ ধরনের যে সকল লেনদেন কারবার প্রতিষ্ঠানে সংঘটিত হয় উক্ত লেনদেনসমূহের প্রত্যেকটি লেনদেন সংঘটনের সাথে সাথে দ্বৈত-সত্তায়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‍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পূর্বক এবং তা সংঘটনের ‍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ব্যাখ্যাসহ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তারিখ অনুযায়ী একটির পর একটি করে ধারাবাহিকভাবে 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‍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–বইতে সর্বপ্রথম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‍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করা হয়,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তাকে জাবেদা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05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7318" y="43934"/>
            <a:ext cx="9157855" cy="6814066"/>
          </a:xfrm>
          <a:prstGeom prst="rect">
            <a:avLst/>
          </a:prstGeom>
          <a:pattFill prst="pct5">
            <a:fgClr>
              <a:srgbClr val="FF0000"/>
            </a:fgClr>
            <a:bgClr>
              <a:schemeClr val="bg1"/>
            </a:bgClr>
          </a:patt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" y="220369"/>
            <a:ext cx="34290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জাবেদার শ্রেণিবিভাগ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57200" y="3064133"/>
            <a:ext cx="1447800" cy="6858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2057400" y="5021086"/>
            <a:ext cx="2019300" cy="6858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057400" y="1745674"/>
            <a:ext cx="2019300" cy="6858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5340928" y="1492828"/>
            <a:ext cx="3657600" cy="5334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ক্রয় ফেরত 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Flowchart: Process 19"/>
          <p:cNvSpPr/>
          <p:nvPr/>
        </p:nvSpPr>
        <p:spPr>
          <a:xfrm>
            <a:off x="5340927" y="834738"/>
            <a:ext cx="3657600" cy="5334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বিক্রয় 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5347854" y="220369"/>
            <a:ext cx="3657600" cy="5334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ক্রয় 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5334000" y="2133600"/>
            <a:ext cx="3657600" cy="5334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বিক্রয় ফেরত 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5347854" y="2797433"/>
            <a:ext cx="3657600" cy="5334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 প্রাপ্তি 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5334000" y="4245233"/>
            <a:ext cx="3657600" cy="4191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সংশোধনী 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5299364" y="4735883"/>
            <a:ext cx="3657600" cy="414451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সমন্বয় 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5299364" y="5250871"/>
            <a:ext cx="3643747" cy="387927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সমাপনী 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5320145" y="5715000"/>
            <a:ext cx="3657600" cy="4572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প্রারম্ভিক  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5334000" y="6248400"/>
            <a:ext cx="3671454" cy="450274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অন্যান্য 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5334000" y="3407033"/>
            <a:ext cx="3657600" cy="4191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 প্রদান জাবেদা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Arrow Connector 30"/>
          <p:cNvCxnSpPr>
            <a:stCxn id="13" idx="3"/>
          </p:cNvCxnSpPr>
          <p:nvPr/>
        </p:nvCxnSpPr>
        <p:spPr>
          <a:xfrm flipV="1">
            <a:off x="4076700" y="574314"/>
            <a:ext cx="1222664" cy="1514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Arrow Connector 1028"/>
          <p:cNvCxnSpPr/>
          <p:nvPr/>
        </p:nvCxnSpPr>
        <p:spPr>
          <a:xfrm flipV="1">
            <a:off x="4076700" y="1101438"/>
            <a:ext cx="1222664" cy="103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Arrow Connector 1030"/>
          <p:cNvCxnSpPr/>
          <p:nvPr/>
        </p:nvCxnSpPr>
        <p:spPr>
          <a:xfrm flipV="1">
            <a:off x="4076700" y="1759528"/>
            <a:ext cx="1222664" cy="374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>
            <a:stCxn id="13" idx="3"/>
          </p:cNvCxnSpPr>
          <p:nvPr/>
        </p:nvCxnSpPr>
        <p:spPr>
          <a:xfrm>
            <a:off x="4076700" y="2088574"/>
            <a:ext cx="1222664" cy="311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Arrow Connector 1034"/>
          <p:cNvCxnSpPr/>
          <p:nvPr/>
        </p:nvCxnSpPr>
        <p:spPr>
          <a:xfrm>
            <a:off x="4076700" y="2133600"/>
            <a:ext cx="1222664" cy="930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Arrow Connector 1036"/>
          <p:cNvCxnSpPr/>
          <p:nvPr/>
        </p:nvCxnSpPr>
        <p:spPr>
          <a:xfrm>
            <a:off x="4076700" y="2244437"/>
            <a:ext cx="1222664" cy="1372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Arrow Connector 1038"/>
          <p:cNvCxnSpPr/>
          <p:nvPr/>
        </p:nvCxnSpPr>
        <p:spPr>
          <a:xfrm flipV="1">
            <a:off x="4076700" y="4454783"/>
            <a:ext cx="1222664" cy="909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Arrow Connector 1040"/>
          <p:cNvCxnSpPr/>
          <p:nvPr/>
        </p:nvCxnSpPr>
        <p:spPr>
          <a:xfrm flipV="1">
            <a:off x="4076700" y="4943108"/>
            <a:ext cx="1222664" cy="420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Straight Arrow Connector 1043"/>
          <p:cNvCxnSpPr/>
          <p:nvPr/>
        </p:nvCxnSpPr>
        <p:spPr>
          <a:xfrm>
            <a:off x="4076700" y="5363986"/>
            <a:ext cx="1222664" cy="80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Straight Arrow Connector 1045"/>
          <p:cNvCxnSpPr>
            <a:stCxn id="12" idx="3"/>
          </p:cNvCxnSpPr>
          <p:nvPr/>
        </p:nvCxnSpPr>
        <p:spPr>
          <a:xfrm>
            <a:off x="4076700" y="5363986"/>
            <a:ext cx="1222664" cy="579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Straight Arrow Connector 1047"/>
          <p:cNvCxnSpPr>
            <a:stCxn id="12" idx="3"/>
          </p:cNvCxnSpPr>
          <p:nvPr/>
        </p:nvCxnSpPr>
        <p:spPr>
          <a:xfrm>
            <a:off x="4076700" y="5363986"/>
            <a:ext cx="1222664" cy="1109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Straight Arrow Connector 1049"/>
          <p:cNvCxnSpPr/>
          <p:nvPr/>
        </p:nvCxnSpPr>
        <p:spPr>
          <a:xfrm flipV="1">
            <a:off x="1870364" y="2078182"/>
            <a:ext cx="152400" cy="1318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Straight Arrow Connector 1051"/>
          <p:cNvCxnSpPr/>
          <p:nvPr/>
        </p:nvCxnSpPr>
        <p:spPr>
          <a:xfrm>
            <a:off x="1891146" y="3749933"/>
            <a:ext cx="131618" cy="1747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81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245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Lotus</dc:creator>
  <cp:lastModifiedBy>Lotus</cp:lastModifiedBy>
  <cp:revision>80</cp:revision>
  <dcterms:created xsi:type="dcterms:W3CDTF">2019-12-20T13:29:54Z</dcterms:created>
  <dcterms:modified xsi:type="dcterms:W3CDTF">2019-12-22T03:00:04Z</dcterms:modified>
</cp:coreProperties>
</file>