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A3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52" autoAdjust="0"/>
  </p:normalViewPr>
  <p:slideViewPr>
    <p:cSldViewPr>
      <p:cViewPr>
        <p:scale>
          <a:sx n="66" d="100"/>
          <a:sy n="66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E1C2E-F48C-44BD-A0CA-EE8E7FF55F1A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FE8FF-6922-416C-923A-3BCC078C3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412C-9858-4A3E-8DDB-744A2B3BCBF5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893-0884-42EA-AC5B-05769084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412C-9858-4A3E-8DDB-744A2B3BCBF5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893-0884-42EA-AC5B-05769084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0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412C-9858-4A3E-8DDB-744A2B3BCBF5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893-0884-42EA-AC5B-05769084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5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412C-9858-4A3E-8DDB-744A2B3BCBF5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893-0884-42EA-AC5B-05769084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2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412C-9858-4A3E-8DDB-744A2B3BCBF5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893-0884-42EA-AC5B-05769084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412C-9858-4A3E-8DDB-744A2B3BCBF5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893-0884-42EA-AC5B-05769084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412C-9858-4A3E-8DDB-744A2B3BCBF5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893-0884-42EA-AC5B-05769084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6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412C-9858-4A3E-8DDB-744A2B3BCBF5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893-0884-42EA-AC5B-05769084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412C-9858-4A3E-8DDB-744A2B3BCBF5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893-0884-42EA-AC5B-05769084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0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412C-9858-4A3E-8DDB-744A2B3BCBF5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893-0884-42EA-AC5B-05769084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412C-9858-4A3E-8DDB-744A2B3BCBF5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893-0884-42EA-AC5B-05769084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412C-9858-4A3E-8DDB-744A2B3BCBF5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A6893-0884-42EA-AC5B-05769084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0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6370" y="493485"/>
            <a:ext cx="681083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TCG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স্মরণীয়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মূহুর্ত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33451"/>
              </p:ext>
            </p:extLst>
          </p:nvPr>
        </p:nvGraphicFramePr>
        <p:xfrm>
          <a:off x="2486353" y="3200400"/>
          <a:ext cx="43708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ackager Shell Object" showAsIcon="1" r:id="rId3" imgW="2157840" imgH="488520" progId="Package">
                  <p:embed/>
                </p:oleObj>
              </mc:Choice>
              <mc:Fallback>
                <p:oleObj name="Packager Shell Object" showAsIcon="1" r:id="rId3" imgW="21578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6353" y="3200400"/>
                        <a:ext cx="4370863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2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6418" y="115930"/>
            <a:ext cx="6644766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স্মরণীয় মূহুর্ত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TCG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 ২০১৯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28" y="1828800"/>
            <a:ext cx="6483838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34670"/>
            <a:ext cx="6644766" cy="43851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9518"/>
            <a:ext cx="7049996" cy="4627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0655" y="1981200"/>
            <a:ext cx="61323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15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Packager Shell Object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</cp:revision>
  <dcterms:created xsi:type="dcterms:W3CDTF">2019-11-12T06:23:38Z</dcterms:created>
  <dcterms:modified xsi:type="dcterms:W3CDTF">2019-12-16T06:31:26Z</dcterms:modified>
</cp:coreProperties>
</file>