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56" r:id="rId2"/>
    <p:sldId id="259" r:id="rId3"/>
    <p:sldId id="258" r:id="rId4"/>
    <p:sldId id="263" r:id="rId5"/>
    <p:sldId id="261" r:id="rId6"/>
    <p:sldId id="260" r:id="rId7"/>
    <p:sldId id="264" r:id="rId8"/>
    <p:sldId id="269" r:id="rId9"/>
    <p:sldId id="270" r:id="rId10"/>
    <p:sldId id="271" r:id="rId11"/>
    <p:sldId id="27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77FEA-ED20-41C6-A0E2-31F40EC54F56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E03B6-7B03-4B5D-9549-7B52BD64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22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E03B6-7B03-4B5D-9549-7B52BD6445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0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E03B6-7B03-4B5D-9549-7B52BD6445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37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E03B6-7B03-4B5D-9549-7B52BD6445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36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E03B6-7B03-4B5D-9549-7B52BD6445F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35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5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9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3800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0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7069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72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7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1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0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6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8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03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98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1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4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C5827-3079-41B2-8A96-CD3BC3D9422C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F389E89-D801-40DC-9651-FB1BDA5AF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463637" y="597191"/>
            <a:ext cx="5264726" cy="1094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48" y="2233716"/>
            <a:ext cx="7646504" cy="4228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2574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8" y="854611"/>
            <a:ext cx="10240322" cy="6003389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155735" y="-109182"/>
            <a:ext cx="36891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পুষ্পাঞ্জলি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345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030" y="238539"/>
            <a:ext cx="5620426" cy="638092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5394959" cy="6858000"/>
          </a:xfrm>
        </p:spPr>
        <p:txBody>
          <a:bodyPr>
            <a:normAutofit/>
          </a:bodyPr>
          <a:lstStyle/>
          <a:p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প্রণাম মন্ত্রঃ</a:t>
            </a:r>
          </a:p>
          <a:p>
            <a:r>
              <a:rPr lang="bn-BD" sz="6000" dirty="0" smtClean="0"/>
              <a:t>           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ওঁ সরস্বতী মহাভাগে বিদ্যে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কমল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চনে।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রূ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পে বিশালাক্ষি বিদ্যাং দেহি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নমোহস্তুতে</a:t>
            </a:r>
            <a:r>
              <a:rPr lang="bn-BD" sz="4800" dirty="0" smtClean="0"/>
              <a:t>।</a:t>
            </a:r>
            <a:r>
              <a:rPr lang="bn-BD" sz="3200" dirty="0" smtClean="0"/>
              <a:t>       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134"/>
            <a:ext cx="1463040" cy="1936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3040" cy="1936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960" y="0"/>
            <a:ext cx="1463040" cy="19368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488" y="4921135"/>
            <a:ext cx="1463040" cy="19368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0" y="0"/>
            <a:ext cx="1463040" cy="1936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723" y="4921135"/>
            <a:ext cx="1463040" cy="19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5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052351" y="336448"/>
            <a:ext cx="5870712" cy="2060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7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33829" y="2822711"/>
            <a:ext cx="10919792" cy="40352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দেবীর রূপ বর্ণনা কর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কিভাবে সরস্বতী পুজা করা হয় বর্ণনা কর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8685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042264" y="404686"/>
            <a:ext cx="560923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bn-IN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endParaRPr lang="en-US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40905" y="1963101"/>
            <a:ext cx="10323444" cy="3881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১। সরস্বতী পূজা কখন করা হয় ?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কি বসন পরিধান করেন ?</a:t>
            </a:r>
          </a:p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দেবীর প্রিয় ফুল কী ?</a:t>
            </a:r>
            <a:endParaRPr lang="bn-IN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সরস্বতী দেবীর বাহন কী ? </a:t>
            </a:r>
          </a:p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৫। সরস্বতী কিসের উপর বসে থাকেন 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7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304734" y="730254"/>
            <a:ext cx="5431809" cy="1522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ড়ি</a:t>
            </a:r>
            <a:r>
              <a:rPr lang="bn-BD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কাজ</a:t>
            </a:r>
            <a:r>
              <a:rPr lang="bn-IN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29522" y="3033561"/>
            <a:ext cx="11382234" cy="2333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প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জার আধ্যাত্মিক ও সামাজিক প্রভাব বর্ণনা কর 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40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61467" y="254559"/>
            <a:ext cx="8884692" cy="10508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97" y="1305438"/>
            <a:ext cx="8529851" cy="57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6255" y="249382"/>
            <a:ext cx="11610109" cy="64977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80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ষ্ঠ </a:t>
            </a:r>
          </a:p>
          <a:p>
            <a:pPr algn="ctr"/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হিন</a:t>
            </a:r>
            <a:r>
              <a:rPr lang="bn-IN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্দু</a:t>
            </a:r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ধর্ম ও </a:t>
            </a:r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নৈতিকশিক্ষা </a:t>
            </a:r>
          </a:p>
          <a:p>
            <a:pPr algn="ctr"/>
            <a:r>
              <a:rPr lang="bn-IN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 ৫ম </a:t>
            </a:r>
            <a:endParaRPr lang="en-US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28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1496" y="124690"/>
            <a:ext cx="9757634" cy="64700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8000" i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lang="en-US" sz="8000" i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60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6000" i="1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ধীমান কুমার বিশ্বাস </a:t>
            </a:r>
            <a:endParaRPr lang="bn-BD" sz="6000" i="1" dirty="0" smtClean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সিনিয়র </a:t>
            </a:r>
            <a:r>
              <a:rPr lang="bn-BD" sz="40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pPr algn="ctr"/>
            <a:r>
              <a:rPr lang="bn-IN" sz="44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ফলিয়া সহদেব মাধ্যমিক</a:t>
            </a:r>
            <a:r>
              <a:rPr lang="en-US" sz="44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 </a:t>
            </a:r>
            <a:endParaRPr lang="bn-BD" sz="3200" i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400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শৈলকুপা, ঝিনাইদহ </a:t>
            </a:r>
            <a:endParaRPr lang="en-US" sz="4400" i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8" y="914401"/>
            <a:ext cx="2279372" cy="261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4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8525" y="1948070"/>
            <a:ext cx="11452289" cy="4909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কিসের দেবী তা বলতে পারবে ।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দেবীর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1943100" lvl="3" indent="-571500" algn="ctr">
              <a:buFont typeface="Wingdings" panose="05000000000000000000" pitchFamily="2" charset="2"/>
              <a:buChar char="v"/>
            </a:pP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দেবীর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পূজাপদ্ধতি বর্ণনা করতে পারবে ।  </a:t>
            </a:r>
          </a:p>
          <a:p>
            <a:pPr marL="1943100" lvl="3" indent="-571500" algn="ctr">
              <a:buFont typeface="Wingdings" panose="05000000000000000000" pitchFamily="2" charset="2"/>
              <a:buChar char="v"/>
            </a:pP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সরস্বতী দেবীর প্রণাম ও পুষ্পাঞ্জলি মণ্ত্র ব্যাখ্যা করতে পারবে।  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197" y="314436"/>
            <a:ext cx="9790947" cy="13161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3024" y="2054087"/>
            <a:ext cx="5468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--------  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6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46909"/>
            <a:ext cx="8958263" cy="1939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868017"/>
            <a:ext cx="4017817" cy="5989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5" y="868017"/>
            <a:ext cx="3708202" cy="5989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56" y="868017"/>
            <a:ext cx="3855122" cy="5989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755866" y="155351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4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17449" y="481897"/>
            <a:ext cx="11388437" cy="60821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দেবীর পরিচয় ও পূজা পদ্ধতি</a:t>
            </a:r>
          </a:p>
        </p:txBody>
      </p:sp>
    </p:spTree>
    <p:extLst>
      <p:ext uri="{BB962C8B-B14F-4D97-AF65-F5344CB8AC3E}">
        <p14:creationId xmlns:p14="http://schemas.microsoft.com/office/powerpoint/2010/main" val="4052784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curtains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1" y="228600"/>
            <a:ext cx="3860660" cy="48790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traight Arrow Connector 11"/>
          <p:cNvCxnSpPr/>
          <p:nvPr/>
        </p:nvCxnSpPr>
        <p:spPr>
          <a:xfrm flipH="1">
            <a:off x="1241946" y="3630304"/>
            <a:ext cx="750628" cy="1815152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42950" y="5114589"/>
            <a:ext cx="7776" cy="253541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1887" y="5445456"/>
            <a:ext cx="1760562" cy="10508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সরস্বতী দেবী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197289" y="2514600"/>
            <a:ext cx="1624083" cy="2647665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336877" y="5220267"/>
            <a:ext cx="1705971" cy="9007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হাতে বীনা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281684" y="5445456"/>
            <a:ext cx="1473958" cy="852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পূজা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11354937" y="3398293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10157346" y="3951028"/>
            <a:ext cx="1299948" cy="1494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057100" y="2197290"/>
            <a:ext cx="136476" cy="3923731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1842448" y="6121021"/>
            <a:ext cx="2599897" cy="614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 শুভ্র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3" descr="C:\Documents and Settings\Riyad\Local Settings\Application Data\Microsoft\CD Burning\Sarashati Puza 2015\Sarswatee 15\SAM_63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8041" y="228599"/>
            <a:ext cx="3807727" cy="484665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980495" y="228600"/>
            <a:ext cx="38721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পুষ্পাঞ্জলি মন্ত্র</a:t>
            </a:r>
          </a:p>
          <a:p>
            <a:pPr algn="ctr"/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ওঁ সরস্বতৈ নমো নিত্যং 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ভদ্রকাল্যৈ নমো নমঃ। 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বেদ-বেদাঙ্গ- বেদান্ত-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বিদ্যাস্থানেভ্যঃএব চ।।</a:t>
            </a: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এষ সচন্দন- বিলপত্র- পুষ্পাঞ্জলিঃঐং শ্রীশ্রীসরস্বত্যৈ নমঃ            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48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37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/>
          <p:cNvCxnSpPr/>
          <p:nvPr/>
        </p:nvCxnSpPr>
        <p:spPr>
          <a:xfrm>
            <a:off x="11354937" y="3398293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10157346" y="3951028"/>
            <a:ext cx="1299948" cy="1494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M:\SAM_62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25" y="-1"/>
            <a:ext cx="6144657" cy="6857999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3"/>
          <a:stretch/>
        </p:blipFill>
        <p:spPr>
          <a:xfrm>
            <a:off x="6267486" y="0"/>
            <a:ext cx="5789073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66850" y="-229950"/>
            <a:ext cx="6059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পূজা চলমান।  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36355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SAM_6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15" y="0"/>
            <a:ext cx="6779181" cy="6858000"/>
          </a:xfrm>
          <a:prstGeom prst="rect">
            <a:avLst/>
          </a:prstGeom>
          <a:noFill/>
        </p:spPr>
      </p:pic>
      <p:pic>
        <p:nvPicPr>
          <p:cNvPr id="3075" name="Picture 3" descr="M:\SAM_63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4729" y="0"/>
            <a:ext cx="7652085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39915" y="5598695"/>
            <a:ext cx="36108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হাতেখড়ি। 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6866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700</TotalTime>
  <Words>232</Words>
  <Application>Microsoft Office PowerPoint</Application>
  <PresentationFormat>Widescreen</PresentationFormat>
  <Paragraphs>53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NikoshBAN</vt:lpstr>
      <vt:lpstr>Trebuchet MS</vt:lpstr>
      <vt:lpstr>Vrinda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Dhiman Kumar Biswas</cp:lastModifiedBy>
  <cp:revision>151</cp:revision>
  <dcterms:created xsi:type="dcterms:W3CDTF">2014-05-30T09:49:03Z</dcterms:created>
  <dcterms:modified xsi:type="dcterms:W3CDTF">2019-12-23T06:56:56Z</dcterms:modified>
</cp:coreProperties>
</file>