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0" r:id="rId3"/>
    <p:sldId id="262" r:id="rId4"/>
    <p:sldId id="264" r:id="rId5"/>
    <p:sldId id="272" r:id="rId6"/>
    <p:sldId id="265" r:id="rId7"/>
    <p:sldId id="261" r:id="rId8"/>
    <p:sldId id="268" r:id="rId9"/>
    <p:sldId id="269" r:id="rId10"/>
    <p:sldId id="267" r:id="rId11"/>
    <p:sldId id="270" r:id="rId12"/>
    <p:sldId id="266" r:id="rId13"/>
    <p:sldId id="271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533" autoAdjust="0"/>
  </p:normalViewPr>
  <p:slideViewPr>
    <p:cSldViewPr>
      <p:cViewPr varScale="1">
        <p:scale>
          <a:sx n="76" d="100"/>
          <a:sy n="76" d="100"/>
        </p:scale>
        <p:origin x="4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B1D06-6424-48FF-8C35-9B42C14DEFF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C8ADF-F2E7-4DC3-87B2-AC83C080D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8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8ADF-F2E7-4DC3-87B2-AC83C080D3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3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260" y="4650641"/>
            <a:ext cx="977312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0260" y="5566871"/>
            <a:ext cx="977312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443836"/>
            <a:ext cx="109728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054655"/>
            <a:ext cx="109728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685" y="374901"/>
            <a:ext cx="8744107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687" y="1291130"/>
            <a:ext cx="8744107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015"/>
            <a:ext cx="109728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291130"/>
            <a:ext cx="109728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1882907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512770"/>
            <a:ext cx="5386917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388" y="1882907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388" y="2512770"/>
            <a:ext cx="5389033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28" y="2383447"/>
            <a:ext cx="7474344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1081606"/>
            <a:ext cx="3958130" cy="1278459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54" y="1313474"/>
            <a:ext cx="7733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মনসার প্র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bn-IN" sz="4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মন্ত্র</a:t>
            </a:r>
            <a:endParaRPr lang="as-IN" sz="4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6484" y="2124504"/>
            <a:ext cx="81098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আস্তিকস্য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র্মাতা ভগিনী-ব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সুকেস্তথা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জগতকারুমুনেঃ পত্নী মনসাদেবী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হস্ততে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0" y="4039820"/>
            <a:ext cx="2278375" cy="1278459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354" y="4271688"/>
            <a:ext cx="7733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সরলার্থ</a:t>
            </a:r>
            <a:endParaRPr lang="as-IN" sz="4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05425" y="4679049"/>
            <a:ext cx="8649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আস্তিক মুনির মাতা,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নাগরাজ বাসুকী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ভগ্নী, জরৎকারু  মুনির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পত্নী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মনসা দেবীকে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7.40741E-7 L 3.75E-6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7.40741E-7 L 3.75E-6 7.40741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9" grpId="0" animBg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1" y="222195"/>
            <a:ext cx="3041901" cy="1374345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354" y="460133"/>
            <a:ext cx="7733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as-IN" sz="4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as-IN" sz="4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1900" y="2360065"/>
            <a:ext cx="8109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মনসা দেবী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বাহন কী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মনসা দেবীর পূজা করা হয়?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মনসা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দেবীর অপর নাম কী?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তিথিতে মনসা পূজা হয়?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মনসা দেবী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 আবির্ভাব ঘটেছে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2.22222E-6 L 2.08333E-7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1081606"/>
            <a:ext cx="3375546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5545" y="2951666"/>
            <a:ext cx="7747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মনসাদেবীর প্রভাব ও গুরুত্ব ব্যাখ্যা কর।</a:t>
            </a:r>
          </a:p>
        </p:txBody>
      </p:sp>
    </p:spTree>
    <p:extLst>
      <p:ext uri="{BB962C8B-B14F-4D97-AF65-F5344CB8AC3E}">
        <p14:creationId xmlns:p14="http://schemas.microsoft.com/office/powerpoint/2010/main" val="318543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7.40741E-7 L 3.75E-6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7930" y="374900"/>
            <a:ext cx="3375546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424" y="606768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as-IN" sz="6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6735" y="2665475"/>
            <a:ext cx="9467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5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মনসাদেবীর</a:t>
            </a:r>
            <a:r>
              <a:rPr lang="en-US" sz="5400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পূজার</a:t>
            </a:r>
            <a:r>
              <a:rPr lang="en-US" sz="5400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400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spc="5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5400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as-IN" sz="5400" b="1" spc="50" dirty="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3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7.40741E-7 L 3.75E-6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06820" y="4345230"/>
            <a:ext cx="45811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0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1" y="222196"/>
            <a:ext cx="6108200" cy="41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1291130"/>
            <a:ext cx="4682359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8354" y="1522999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9547" y="2951667"/>
            <a:ext cx="7292454" cy="29854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ধীমান কুমার বিশ্বাস </a:t>
            </a:r>
          </a:p>
          <a:p>
            <a:r>
              <a:rPr lang="as-IN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</a:t>
            </a:r>
          </a:p>
          <a:p>
            <a:r>
              <a:rPr lang="as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ফলিয়া সহদেব মাধ্যমিক বিদ্যালয়</a:t>
            </a:r>
          </a:p>
          <a:p>
            <a:r>
              <a:rPr lang="as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শৈলকুপা,ঝিনাইদহ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0" y="222195"/>
            <a:ext cx="2595984" cy="27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1081607"/>
            <a:ext cx="4263540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210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6491" y="2970885"/>
            <a:ext cx="945551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r>
              <a:rPr lang="as-IN" sz="4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 </a:t>
            </a:r>
            <a:r>
              <a:rPr lang="as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হিন্দুধর্ম ও নৈতিক শিক্ষা</a:t>
            </a:r>
          </a:p>
          <a:p>
            <a:r>
              <a:rPr lang="as-IN" sz="4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as-IN" sz="4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as-IN" sz="4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৪</a:t>
            </a:r>
          </a:p>
          <a:p>
            <a:r>
              <a:rPr lang="as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2132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47 -0.00347 L -0.00065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5964" y="684004"/>
            <a:ext cx="2799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54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1325" y="2038601"/>
            <a:ext cx="5128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751325" y="3270579"/>
            <a:ext cx="138839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NikoshBAN" panose="02000000000000000000" pitchFamily="2" charset="0"/>
              <a:buChar char="*"/>
            </a:pPr>
            <a:r>
              <a:rPr lang="as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 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–দেবী কাকে বলে তা বলতে পারবে। 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FF0000"/>
              </a:buClr>
              <a:buFont typeface="NikoshBAN" panose="02000000000000000000" pitchFamily="2" charset="0"/>
              <a:buChar char="*"/>
            </a:pPr>
            <a:r>
              <a:rPr lang="as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মনসা 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দেবীর পরিচয়  ব্যাখ্যা করতে পারবে</a:t>
            </a:r>
            <a:r>
              <a:rPr lang="as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FF0000"/>
              </a:buClr>
              <a:buFont typeface="NikoshBAN" panose="02000000000000000000" pitchFamily="2" charset="0"/>
              <a:buChar char="*"/>
            </a:pPr>
            <a:r>
              <a:rPr lang="as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মনসা 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দেবীর পূজাপদ্ধতি বর্ণনা করতে পারবে</a:t>
            </a:r>
            <a:r>
              <a:rPr lang="as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FF0000"/>
              </a:buClr>
              <a:buFont typeface="NikoshBAN" panose="02000000000000000000" pitchFamily="2" charset="0"/>
              <a:buChar char="*"/>
            </a:pPr>
            <a:r>
              <a:rPr lang="as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মনসা 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পূজার প্রণামমন্ত্র বলতে এবং সরলার্থ </a:t>
            </a:r>
            <a:r>
              <a:rPr lang="as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-12200" y="1576558"/>
            <a:ext cx="12192000" cy="15766"/>
          </a:xfrm>
          <a:prstGeom prst="line">
            <a:avLst/>
          </a:prstGeom>
          <a:ln w="76200">
            <a:solidFill>
              <a:srgbClr val="002060">
                <a:alpha val="6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39295"/>
            <a:ext cx="10972800" cy="951835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282" t="5946" r="21613"/>
          <a:stretch/>
        </p:blipFill>
        <p:spPr>
          <a:xfrm>
            <a:off x="8233869" y="1506804"/>
            <a:ext cx="3817625" cy="4379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6" y="1492624"/>
            <a:ext cx="3664920" cy="437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35" y="1506804"/>
            <a:ext cx="3817625" cy="437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6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1" y="1081606"/>
            <a:ext cx="5637885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দেবী </a:t>
            </a:r>
            <a:r>
              <a:rPr lang="as-IN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5545" y="2951666"/>
            <a:ext cx="77473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ঈশ্বর যখন নিজের কোনো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বিশেষ আকার বা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রুপে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 করেন তখন তাকে দেব-দেবী বলে।</a:t>
            </a:r>
          </a:p>
        </p:txBody>
      </p:sp>
    </p:spTree>
    <p:extLst>
      <p:ext uri="{BB962C8B-B14F-4D97-AF65-F5344CB8AC3E}">
        <p14:creationId xmlns:p14="http://schemas.microsoft.com/office/powerpoint/2010/main" val="40538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755 7.40741E-7 L 2.08333E-7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-1" y="1081606"/>
            <a:ext cx="4721656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354" y="1313474"/>
            <a:ext cx="7733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7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8" name="Rectangle 7"/>
          <p:cNvSpPr/>
          <p:nvPr/>
        </p:nvSpPr>
        <p:spPr>
          <a:xfrm>
            <a:off x="1514850" y="3429000"/>
            <a:ext cx="9773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মনসাদেবীর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পরিচয়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ও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পূজা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পদ্ধতি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as-IN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47 -0.00347 L -0.00065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222195"/>
            <a:ext cx="4263540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354" y="454063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1325" y="2422335"/>
            <a:ext cx="77473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দেবীর নাম কী? </a:t>
            </a:r>
            <a:endParaRPr lang="en-US" sz="3600" dirty="0" smtClean="0">
              <a:ln w="0"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দেবীর </a:t>
            </a:r>
            <a:r>
              <a:rPr lang="as-IN" sz="3600" dirty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 কয়টি ? </a:t>
            </a:r>
          </a:p>
          <a:p>
            <a:r>
              <a:rPr lang="as-IN" sz="3600" dirty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কী কাপড় পরিধান করেন</a:t>
            </a:r>
            <a:r>
              <a:rPr lang="as-IN" sz="3600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n w="0"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দেবীর </a:t>
            </a:r>
            <a:r>
              <a:rPr lang="as-IN" sz="3600" dirty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বাহন কী? </a:t>
            </a:r>
          </a:p>
          <a:p>
            <a:r>
              <a:rPr lang="as-IN" sz="3600" dirty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দেবীর কাছে কয়টি সাপ থাকে?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282" t="5946" r="21613"/>
          <a:stretch/>
        </p:blipFill>
        <p:spPr>
          <a:xfrm>
            <a:off x="8233870" y="0"/>
            <a:ext cx="3956605" cy="35836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27609" y="2547719"/>
            <a:ext cx="1439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>
                <a:solidFill>
                  <a:srgbClr val="FF0000"/>
                </a:solidFill>
              </a:rPr>
              <a:t>মনসা দেবী 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8933" y="3075480"/>
            <a:ext cx="893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>
                <a:solidFill>
                  <a:srgbClr val="FF0000"/>
                </a:solidFill>
              </a:rPr>
              <a:t>চারটি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8933" y="3635869"/>
            <a:ext cx="5951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b="1" dirty="0">
                <a:solidFill>
                  <a:srgbClr val="FF0000"/>
                </a:solidFill>
              </a:rPr>
              <a:t>ভোরের সূর্যের আলোর মত লাল রঙের কাপড়।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99847" y="4721826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>
                <a:solidFill>
                  <a:srgbClr val="FF0000"/>
                </a:solidFill>
              </a:rPr>
              <a:t>আটটি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2054" y="4158996"/>
            <a:ext cx="676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>
                <a:solidFill>
                  <a:srgbClr val="FF0000"/>
                </a:solidFill>
              </a:rPr>
              <a:t>হাঁস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2.22222E-6 L 2.08333E-7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1" y="222195"/>
            <a:ext cx="5332475" cy="1374345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354" y="460133"/>
            <a:ext cx="7733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দেবী মনসার পূজা </a:t>
            </a:r>
            <a:r>
              <a:rPr lang="as-IN" sz="4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as-IN" sz="4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024" y="1957098"/>
            <a:ext cx="5374673" cy="29438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5929" y="2084499"/>
            <a:ext cx="6343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5" algn="r"/>
            <a:r>
              <a:rPr lang="as-IN" sz="2800" dirty="0"/>
              <a:t>পূজার প্রারম্ভে সংকল্প গ্রহন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59118" y="2607719"/>
            <a:ext cx="3360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s-IN" sz="2800" dirty="0"/>
              <a:t>মনসার প্রতিমা স্থাপন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5180" y="3107447"/>
            <a:ext cx="1434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/>
              <a:t>আচমন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21688" y="3630667"/>
            <a:ext cx="6136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s-IN" sz="2800" dirty="0"/>
              <a:t>চক্ষুদান প্রভৃতি বিধি অনুসরন </a:t>
            </a:r>
            <a:r>
              <a:rPr lang="as-IN" sz="2800" dirty="0" smtClean="0"/>
              <a:t>করতে</a:t>
            </a:r>
            <a:r>
              <a:rPr lang="en-US" sz="2800" dirty="0" smtClean="0"/>
              <a:t> </a:t>
            </a:r>
            <a:r>
              <a:rPr lang="as-IN" sz="2800" dirty="0" smtClean="0"/>
              <a:t>হয় </a:t>
            </a:r>
            <a:endParaRPr lang="as-IN" sz="2800" dirty="0"/>
          </a:p>
        </p:txBody>
      </p:sp>
    </p:spTree>
    <p:extLst>
      <p:ext uri="{BB962C8B-B14F-4D97-AF65-F5344CB8AC3E}">
        <p14:creationId xmlns:p14="http://schemas.microsoft.com/office/powerpoint/2010/main" val="32054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2.22222E-6 L 2.08333E-7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260</Words>
  <Application>Microsoft Office PowerPoint</Application>
  <PresentationFormat>Widescreen</PresentationFormat>
  <Paragraphs>56</Paragraphs>
  <Slides>14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নিচের ছবিগুলোর দিকে লক্ষ্য করঃ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Dhiman Kumar Biswas</cp:lastModifiedBy>
  <cp:revision>84</cp:revision>
  <dcterms:created xsi:type="dcterms:W3CDTF">2013-08-21T19:17:07Z</dcterms:created>
  <dcterms:modified xsi:type="dcterms:W3CDTF">2019-12-23T07:41:26Z</dcterms:modified>
</cp:coreProperties>
</file>