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15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/>
    <p:restoredTop sz="90123" autoAdjust="0"/>
  </p:normalViewPr>
  <p:slideViewPr>
    <p:cSldViewPr snapToGrid="0" showGuides="1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E43842-50FA-4016-8B30-CEEFA564D3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2019/8/19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模板来自于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http://docer.mysoeasy.com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B26425-EC36-4C93-A92C-3DF87F24092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0797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1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91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10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51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11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69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12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9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2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7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3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7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4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4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5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1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6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8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7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15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8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80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  <a:t>9</a:t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1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8"/>
          <p:cNvPicPr>
            <a:picLocks noChangeAspect="1"/>
          </p:cNvPicPr>
          <p:nvPr userDrawn="1"/>
        </p:nvPicPr>
        <p:blipFill>
          <a:blip r:embed="rId2"/>
          <a:srcRect b="1717"/>
          <a:stretch>
            <a:fillRect/>
          </a:stretch>
        </p:blipFill>
        <p:spPr>
          <a:xfrm>
            <a:off x="0" y="26988"/>
            <a:ext cx="12192000" cy="68310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4210052" y="2444751"/>
            <a:ext cx="4997449" cy="1470025"/>
          </a:xfrm>
        </p:spPr>
        <p:txBody>
          <a:bodyPr/>
          <a:lstStyle>
            <a:lvl1pPr algn="ctr">
              <a:lnSpc>
                <a:spcPct val="110000"/>
              </a:lnSpc>
              <a:defRPr smtClean="0">
                <a:effectLst/>
              </a:defRPr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91" name="KSO_BC1"/>
          <p:cNvSpPr>
            <a:spLocks noGrp="1"/>
          </p:cNvSpPr>
          <p:nvPr>
            <p:ph type="subTitle" idx="1"/>
          </p:nvPr>
        </p:nvSpPr>
        <p:spPr>
          <a:xfrm>
            <a:off x="4203701" y="3933825"/>
            <a:ext cx="5001684" cy="48895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0" name="KSO_FD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143AB368-AF30-4377-A47E-556CC92CF42C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11" name="KSO_FT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12" name="KSO_FN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C4EF2E0D-5768-43B9-88C8-49763EF5ECB3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143AB368-AF30-4377-A47E-556CC92CF42C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C4EF2E0D-5768-43B9-88C8-49763EF5ECB3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7" name="图片 8"/>
          <p:cNvPicPr>
            <a:picLocks noChangeAspect="1"/>
          </p:cNvPicPr>
          <p:nvPr userDrawn="1"/>
        </p:nvPicPr>
        <p:blipFill>
          <a:blip r:embed="rId2"/>
          <a:srcRect b="1717"/>
          <a:stretch>
            <a:fillRect/>
          </a:stretch>
        </p:blipFill>
        <p:spPr>
          <a:xfrm>
            <a:off x="0" y="26988"/>
            <a:ext cx="12192000" cy="6831012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215423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7091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2560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1384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2631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3987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8770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9161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68670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5536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66448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838200" y="1328738"/>
            <a:ext cx="105156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54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5" y="2206176"/>
            <a:ext cx="7994651" cy="123507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4148226" y="3519632"/>
            <a:ext cx="3895549" cy="364190"/>
          </a:xfrm>
          <a:prstGeom prst="roundRect">
            <a:avLst>
              <a:gd name="adj" fmla="val 40961"/>
            </a:avLst>
          </a:prstGeom>
          <a:solidFill>
            <a:schemeClr val="accent3">
              <a:lumMod val="75000"/>
            </a:schemeClr>
          </a:solidFill>
          <a:effectLst>
            <a:reflection blurRad="6350" stA="32000" endPos="38500" dist="50800" dir="5400000" sy="-100000" algn="bl" rotWithShape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5" y="2206176"/>
            <a:ext cx="7994651" cy="123507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4148226" y="3519632"/>
            <a:ext cx="3895549" cy="364190"/>
          </a:xfrm>
          <a:prstGeom prst="roundRect">
            <a:avLst>
              <a:gd name="adj" fmla="val 40961"/>
            </a:avLst>
          </a:prstGeom>
          <a:solidFill>
            <a:schemeClr val="accent3">
              <a:lumMod val="75000"/>
            </a:schemeClr>
          </a:solidFill>
          <a:effectLst>
            <a:reflection blurRad="6350" stA="32000" endPos="38500" dist="50800" dir="5400000" sy="-100000" algn="bl" rotWithShape="0"/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2202896" y="-78021"/>
            <a:ext cx="48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838200" y="1328738"/>
            <a:ext cx="105156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1"/>
          <a:srcRect t="62175"/>
          <a:stretch>
            <a:fillRect/>
          </a:stretch>
        </p:blipFill>
        <p:spPr>
          <a:xfrm>
            <a:off x="2118" y="0"/>
            <a:ext cx="12170833" cy="262413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1259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rgbClr val="FFFFFF"/>
              </a:gs>
              <a:gs pos="29000">
                <a:schemeClr val="bg1"/>
              </a:gs>
              <a:gs pos="100000">
                <a:schemeClr val="bg1">
                  <a:shade val="100000"/>
                  <a:satMod val="115000"/>
                  <a:alpha val="7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69385" y="228600"/>
            <a:ext cx="11044767" cy="7000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>
          <a:xfrm>
            <a:off x="569384" y="1157288"/>
            <a:ext cx="11032067" cy="531336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963B22"/>
          </a:solidFill>
          <a:effectLst>
            <a:outerShdw dist="38100" dir="5400000" algn="t" rotWithShape="0">
              <a:schemeClr val="bg1">
                <a:alpha val="86000"/>
              </a:schemeClr>
            </a:outerShdw>
          </a:effectLst>
          <a:latin typeface="Arial Black" pitchFamily="34" charset="0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63B22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60000"/>
        <a:buFont typeface="Arial" charset="0"/>
        <a:buChar char="▐"/>
        <a:defRPr sz="2000" kern="1200">
          <a:solidFill>
            <a:srgbClr val="732C14"/>
          </a:solidFill>
          <a:latin typeface="Arial" charset="0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F2C37D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DEFFC753-A409-4370-9E5A-31E9F93EE808}" type="datetimeFigureOut">
              <a:rPr lang="zh-CN" altLang="en-US" smtClean="0">
                <a:cs typeface="+mn-cs"/>
              </a:rPr>
              <a:pPr rtl="0">
                <a:defRPr/>
              </a:pPr>
              <a:t>2019/8/19</a:t>
            </a:fld>
            <a:endParaRPr lang="zh-CN" alt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endParaRPr lang="zh-CN" alt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>
              <a:defRPr/>
            </a:pPr>
            <a:fld id="{64548FF4-EF39-4E23-BD0A-094F83B3EA71}" type="slidenum">
              <a:rPr lang="zh-CN" altLang="en-US" smtClean="0">
                <a:cs typeface="+mn-cs"/>
              </a:rPr>
              <a:pPr rtl="0">
                <a:defRPr/>
              </a:pPr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0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9713" y="2605204"/>
            <a:ext cx="11240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37714" y="2605204"/>
            <a:ext cx="7505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4901" y="2605204"/>
            <a:ext cx="8771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3651" y="2605204"/>
            <a:ext cx="8162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1"/>
            <a:ext cx="12233714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0800000">
            <a:off x="0" y="0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11437" y="489282"/>
            <a:ext cx="23691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3483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19400" y="2688905"/>
            <a:ext cx="87560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অবতার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শব্দের অর্থ কি?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সৃষ্টিকর্তাকে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কি বলা হয়?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ঈশ্বরের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সাকার রূপ কি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ব্রহ্ম শব্দের অর্থ কী?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বিষ্ণু কতবার অবতার হিসেবে অবতীর্ণ হন? 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0" y="-2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0800000">
            <a:off x="0" y="0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 uiExpand="1" build="p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03717" y="489282"/>
            <a:ext cx="41845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3483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17964" y="2688905"/>
            <a:ext cx="8756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>
                <a:latin typeface="NikoshBAN" pitchFamily="2" charset="0"/>
                <a:cs typeface="NikoshBAN" pitchFamily="2" charset="0"/>
              </a:rPr>
              <a:t>তুমি কিভাবে ঈশ্বরের সাকার রূপ উপাসনা করবে তা যুক্তিসহ ব্যাখ্যা কর।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0800000">
            <a:off x="0" y="1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 build="p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9713" y="2605204"/>
            <a:ext cx="7296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0336" y="2605204"/>
            <a:ext cx="10454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ন্য</a:t>
            </a:r>
          </a:p>
        </p:txBody>
      </p:sp>
      <p:sp>
        <p:nvSpPr>
          <p:cNvPr id="5" name="Rectangle 4"/>
          <p:cNvSpPr/>
          <p:nvPr/>
        </p:nvSpPr>
        <p:spPr>
          <a:xfrm>
            <a:off x="6567402" y="2589964"/>
            <a:ext cx="9941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78411" y="2589964"/>
            <a:ext cx="7473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1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0800000">
            <a:off x="0" y="1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6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4580" y="2463923"/>
            <a:ext cx="6191342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5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ধীমান কুমার বিশ্বাস</a:t>
            </a:r>
            <a:r>
              <a:rPr lang="as-IN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3600" b="1" dirty="0" smtClean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</a:t>
            </a:r>
          </a:p>
          <a:p>
            <a:r>
              <a:rPr lang="as-IN" sz="3600" b="1" dirty="0" smtClean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ফলিয়া সহদেব মাধ্যমিক বিদ্যালয়</a:t>
            </a:r>
          </a:p>
          <a:p>
            <a:r>
              <a:rPr lang="as-IN" sz="3600" b="1" dirty="0" smtClean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শৈলকুপা,ঝিনাইদহ</a:t>
            </a:r>
            <a:r>
              <a:rPr lang="en-US" sz="3600" b="1" dirty="0" smtClean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600" b="1" dirty="0">
              <a:ln w="3175">
                <a:solidFill>
                  <a:srgbClr val="002060"/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2699" y="1299750"/>
            <a:ext cx="39741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" y="-16041"/>
            <a:ext cx="12192000" cy="6874041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969" y="435429"/>
            <a:ext cx="2223859" cy="2624689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0800000">
            <a:off x="1" y="1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86251" y="2323016"/>
            <a:ext cx="6143625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as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-হিন্দুধর্ম ও নৈতিক শিক্ষা</a:t>
            </a:r>
          </a:p>
          <a:p>
            <a:r>
              <a:rPr lang="as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প্রথম-পাঠ-১ ও ২  </a:t>
            </a:r>
            <a:r>
              <a:rPr lang="as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1479" y="819086"/>
            <a:ext cx="4556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0" y="1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0800000">
            <a:off x="0" y="0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9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6042" y="0"/>
            <a:ext cx="12224084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117659" y="311546"/>
            <a:ext cx="39566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0125" y="2305964"/>
            <a:ext cx="111918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এই পৃথিবী সৃষ্টি করেছেন তা বলতে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ঈশ্বর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কেন পৃথিবীতে 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অবতী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র্ণ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হন তা বলতে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ঈশ্বরের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নিরাকার ও সাকার রূপ বলতে কী বুঝায় তা ব্যাখ্যা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সব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সাকার রূপ একই ঈশ্বরের বিভিন্ন প্রকাশ-উক্তিটির তাৎপর্য বিশ্লেষণ করতে পারবে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as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3236" y="1371416"/>
            <a:ext cx="678872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400" dirty="0" err="1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ea typeface="微软雅黑" pitchFamily="34" charset="-122"/>
                <a:cs typeface="NikoshBAN" panose="02000000000000000000" pitchFamily="2" charset="0"/>
              </a:rPr>
              <a:t> … 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0"/>
            <a:ext cx="12208042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0800000">
            <a:off x="-32086" y="1"/>
            <a:ext cx="12224086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krishna6]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27" y="776847"/>
            <a:ext cx="3497943" cy="2844797"/>
          </a:xfrm>
          <a:prstGeom prst="rect">
            <a:avLst/>
          </a:prstGeom>
        </p:spPr>
      </p:pic>
      <p:pic>
        <p:nvPicPr>
          <p:cNvPr id="5" name="Picture 4" descr="Maa Durga 2011 desktop wallpapers3.jp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94857" y="776847"/>
            <a:ext cx="3439886" cy="2844797"/>
          </a:xfrm>
          <a:prstGeom prst="rect">
            <a:avLst/>
          </a:prstGeom>
        </p:spPr>
      </p:pic>
      <p:pic>
        <p:nvPicPr>
          <p:cNvPr id="6" name="Picture 5" descr="a818e70e11f5baac61a9858f82a21259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94857" y="3800746"/>
            <a:ext cx="3439886" cy="2996951"/>
          </a:xfrm>
          <a:prstGeom prst="rect">
            <a:avLst/>
          </a:prstGeom>
        </p:spPr>
      </p:pic>
      <p:pic>
        <p:nvPicPr>
          <p:cNvPr id="12" name="Picture 11" descr="ganesh02].jpg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28227" y="3800746"/>
            <a:ext cx="3497943" cy="2973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7048" y="192072"/>
            <a:ext cx="4946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Triangle 9"/>
          <p:cNvSpPr/>
          <p:nvPr/>
        </p:nvSpPr>
        <p:spPr>
          <a:xfrm rot="10800000">
            <a:off x="0" y="0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-2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6250" y="653453"/>
            <a:ext cx="38731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6229" y="2767335"/>
            <a:ext cx="6139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স্রষ্টার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স্বরুপ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পাসনা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Triangle 9"/>
          <p:cNvSpPr/>
          <p:nvPr/>
        </p:nvSpPr>
        <p:spPr>
          <a:xfrm rot="10800000">
            <a:off x="0" y="1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86" y="1302845"/>
            <a:ext cx="3387262" cy="4741947"/>
          </a:xfrm>
          <a:prstGeom prst="rect">
            <a:avLst/>
          </a:prstGeom>
        </p:spPr>
      </p:pic>
      <p:pic>
        <p:nvPicPr>
          <p:cNvPr id="11" name="Picture 10" descr="krishna6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289" y="1287921"/>
            <a:ext cx="3532910" cy="4756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3511" y="457256"/>
            <a:ext cx="624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-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1000" y="6125869"/>
            <a:ext cx="186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শ্রীকৃষ্ণ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3051" y="6125869"/>
            <a:ext cx="316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ব্রহ্মা      বিষ্ণু      শিব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Triangle 9"/>
          <p:cNvSpPr/>
          <p:nvPr/>
        </p:nvSpPr>
        <p:spPr>
          <a:xfrm rot="10800000">
            <a:off x="0" y="1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0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25937" y="526840"/>
            <a:ext cx="37401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জোড়ায় </a:t>
            </a:r>
            <a:r>
              <a:rPr lang="bn-BD" sz="6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3483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95055" y="2440909"/>
            <a:ext cx="101969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দ্বাপর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যুগে শ্রীকৃষ্ণ কেন অবতার রূপে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অবতী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র্ণ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হয়েছিলেন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ঈশ্বরের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নিরাকার রূপকে কি বলা হয়?</a:t>
            </a:r>
          </a:p>
        </p:txBody>
      </p:sp>
      <p:sp>
        <p:nvSpPr>
          <p:cNvPr id="10" name="Right Triangle 9"/>
          <p:cNvSpPr/>
          <p:nvPr/>
        </p:nvSpPr>
        <p:spPr>
          <a:xfrm rot="10800000">
            <a:off x="0" y="0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0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0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26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85000"/>
                  <a:lumMod val="100000"/>
                </a:srgbClr>
              </a:gs>
              <a:gs pos="50000">
                <a:srgbClr val="FFFF00">
                  <a:alpha val="45000"/>
                </a:srgbClr>
              </a:gs>
              <a:gs pos="100000">
                <a:schemeClr val="bg2">
                  <a:shade val="63000"/>
                  <a:satMod val="120000"/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7972" y="501134"/>
            <a:ext cx="31902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দলীয় </a:t>
            </a:r>
            <a:r>
              <a:rPr lang="bn-BD" sz="6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34836"/>
            <a:ext cx="12192000" cy="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80953" y="3435126"/>
            <a:ext cx="8617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অবতাররূপে স্রষ্টার স্বরূপ ব্যাখ্যা কর। </a:t>
            </a:r>
            <a:endParaRPr lang="as-IN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Triangle 9"/>
          <p:cNvSpPr/>
          <p:nvPr/>
        </p:nvSpPr>
        <p:spPr>
          <a:xfrm rot="10800000">
            <a:off x="0" y="0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6126"/>
            <a:ext cx="12192000" cy="6858000"/>
          </a:xfrm>
          <a:prstGeom prst="rtTriangle">
            <a:avLst/>
          </a:prstGeom>
          <a:gradFill>
            <a:gsLst>
              <a:gs pos="0">
                <a:srgbClr val="FFFF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8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0" grpId="0" animBg="1"/>
      <p:bldP spid="9" grpId="0" animBg="1"/>
    </p:bldLst>
  </p:timing>
</p:sld>
</file>

<file path=ppt/theme/theme1.xml><?xml version="1.0" encoding="utf-8"?>
<a:theme xmlns:a="http://schemas.openxmlformats.org/drawingml/2006/main" name="A000120140530A94PPBG">
  <a:themeElements>
    <a:clrScheme name="kso_RED8">
      <a:dk1>
        <a:srgbClr val="4B4D4F"/>
      </a:dk1>
      <a:lt1>
        <a:srgbClr val="FFFFFF"/>
      </a:lt1>
      <a:dk2>
        <a:srgbClr val="3D3F41"/>
      </a:dk2>
      <a:lt2>
        <a:srgbClr val="EEECE1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20">
      <a:majorFont>
        <a:latin typeface="MS UI Gothic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94PPB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A000120140530A94PPBG</Template>
  <TotalTime>271</TotalTime>
  <Words>191</Words>
  <Application>Microsoft Office PowerPoint</Application>
  <PresentationFormat>Widescreen</PresentationFormat>
  <Paragraphs>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宋体</vt:lpstr>
      <vt:lpstr>Arial</vt:lpstr>
      <vt:lpstr>Arial Black</vt:lpstr>
      <vt:lpstr>Calibri</vt:lpstr>
      <vt:lpstr>Calibri Light</vt:lpstr>
      <vt:lpstr>NikoshBAN</vt:lpstr>
      <vt:lpstr>Wingdings</vt:lpstr>
      <vt:lpstr>幼圆</vt:lpstr>
      <vt:lpstr>A000120140530A94PPBG</vt:lpstr>
      <vt:lpstr>1_A000120140530A94PPBG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Dhiman Kumar Biswas</cp:lastModifiedBy>
  <cp:revision>84</cp:revision>
  <dcterms:created xsi:type="dcterms:W3CDTF">2016-04-06T10:15:04Z</dcterms:created>
  <dcterms:modified xsi:type="dcterms:W3CDTF">2019-08-19T10:45:08Z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/>
  </property>
  <property fmtid="{D5CDD505-2E9C-101B-9397-08002B2CF9AE}" pid="3" name="标题">
    <vt:lpwstr>ɫ_A000120140530A94PPBG</vt:lpwstr>
  </property>
  <property fmtid="{D5CDD505-2E9C-101B-9397-08002B2CF9AE}" pid="4" name="关键字">
    <vt:lpwstr> 4:3  ɫ Բ Բ  V1 ɫ</vt:lpwstr>
  </property>
  <property fmtid="{D5CDD505-2E9C-101B-9397-08002B2CF9AE}" pid="5" name="KSOProductBuildVer">
    <vt:lpwstr>2117-10.1.0.5503</vt:lpwstr>
  </property>
</Properties>
</file>