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4" r:id="rId1"/>
  </p:sldMasterIdLst>
  <p:sldIdLst>
    <p:sldId id="256" r:id="rId2"/>
    <p:sldId id="257" r:id="rId3"/>
    <p:sldId id="270" r:id="rId4"/>
    <p:sldId id="272" r:id="rId5"/>
    <p:sldId id="275" r:id="rId6"/>
    <p:sldId id="269" r:id="rId7"/>
    <p:sldId id="273" r:id="rId8"/>
    <p:sldId id="277" r:id="rId9"/>
    <p:sldId id="276" r:id="rId10"/>
    <p:sldId id="262" r:id="rId11"/>
    <p:sldId id="264" r:id="rId12"/>
    <p:sldId id="265" r:id="rId13"/>
    <p:sldId id="263" r:id="rId14"/>
    <p:sldId id="266" r:id="rId15"/>
    <p:sldId id="267" r:id="rId16"/>
    <p:sldId id="268" r:id="rId17"/>
    <p:sldId id="261" r:id="rId18"/>
    <p:sldId id="274" r:id="rId19"/>
    <p:sldId id="279" r:id="rId20"/>
    <p:sldId id="271" r:id="rId21"/>
    <p:sldId id="280" r:id="rId22"/>
    <p:sldId id="278" r:id="rId23"/>
  </p:sldIdLst>
  <p:sldSz cx="10058400" cy="77724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00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66" d="100"/>
          <a:sy n="66" d="100"/>
        </p:scale>
        <p:origin x="1338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diagrams/_rels/data2.xml.rels><?xml version="1.0" encoding="UTF-8" standalone="yes"?>
<Relationships xmlns="http://schemas.openxmlformats.org/package/2006/relationships"><Relationship Id="rId1" Type="http://schemas.openxmlformats.org/officeDocument/2006/relationships/image" Target="../media/image25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DC1FAB9-32E4-4572-AED9-A84DABA896D0}" type="doc">
      <dgm:prSet loTypeId="urn:microsoft.com/office/officeart/2008/layout/VerticalCurvedList" loCatId="list" qsTypeId="urn:microsoft.com/office/officeart/2005/8/quickstyle/3d1" qsCatId="3D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EBB75EF0-57E7-4E6C-93AE-067DCC592754}">
      <dgm:prSet phldrT="[Text]" custT="1"/>
      <dgm:spPr/>
      <dgm:t>
        <a:bodyPr/>
        <a:lstStyle/>
        <a:p>
          <a:r>
            <a:rPr lang="en-US" sz="2800" dirty="0" err="1" smtClean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rPr>
            <a:t>কবি</a:t>
          </a:r>
          <a:r>
            <a:rPr lang="en-US" sz="2800" dirty="0" smtClean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dirty="0" err="1" smtClean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rPr>
            <a:t>পরিচিতি</a:t>
          </a:r>
          <a:r>
            <a:rPr lang="en-US" sz="2800" dirty="0" smtClean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dirty="0" err="1" smtClean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rPr>
            <a:t>বলতে</a:t>
          </a:r>
          <a:r>
            <a:rPr lang="en-US" sz="2800" dirty="0" smtClean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dirty="0" err="1" smtClean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rPr>
            <a:t>পারবে</a:t>
          </a:r>
          <a:r>
            <a:rPr lang="en-US" sz="2800" dirty="0" smtClean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rPr>
            <a:t>।</a:t>
          </a:r>
          <a:endParaRPr lang="en-US" sz="2800" dirty="0">
            <a:solidFill>
              <a:srgbClr val="FF0000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A2DBE40B-A088-4044-9C98-2449E6DC67C9}" type="parTrans" cxnId="{BBB33604-6826-41D6-8E05-1B355EBEAADB}">
      <dgm:prSet/>
      <dgm:spPr/>
      <dgm:t>
        <a:bodyPr/>
        <a:lstStyle/>
        <a:p>
          <a:endParaRPr lang="en-US" sz="1100">
            <a:solidFill>
              <a:srgbClr val="FF0000"/>
            </a:solidFill>
          </a:endParaRPr>
        </a:p>
      </dgm:t>
    </dgm:pt>
    <dgm:pt modelId="{84E9A04C-4661-4E38-9515-6555F2BE8221}" type="sibTrans" cxnId="{BBB33604-6826-41D6-8E05-1B355EBEAADB}">
      <dgm:prSet/>
      <dgm:spPr/>
      <dgm:t>
        <a:bodyPr/>
        <a:lstStyle/>
        <a:p>
          <a:endParaRPr lang="en-US" sz="1100">
            <a:solidFill>
              <a:srgbClr val="FF0000"/>
            </a:solidFill>
          </a:endParaRPr>
        </a:p>
      </dgm:t>
    </dgm:pt>
    <dgm:pt modelId="{F9FED697-4F0C-4D01-BB06-10EA764ECCBA}">
      <dgm:prSet phldrT="[Text]" custT="1"/>
      <dgm:spPr/>
      <dgm:t>
        <a:bodyPr/>
        <a:lstStyle/>
        <a:p>
          <a:r>
            <a:rPr lang="en-US" sz="2800" dirty="0" err="1" smtClean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rPr>
            <a:t>পরিবেশ</a:t>
          </a:r>
          <a:r>
            <a:rPr lang="en-US" sz="2800" dirty="0" smtClean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dirty="0" err="1" smtClean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rPr>
            <a:t>সংরক্ষণের</a:t>
          </a:r>
          <a:r>
            <a:rPr lang="en-US" sz="2800" dirty="0" smtClean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dirty="0" err="1" smtClean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rPr>
            <a:t>গুরুত্ব</a:t>
          </a:r>
          <a:r>
            <a:rPr lang="en-US" sz="2800" dirty="0" smtClean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dirty="0" err="1" smtClean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rPr>
            <a:t>ব্যাখ্যা</a:t>
          </a:r>
          <a:r>
            <a:rPr lang="en-US" sz="2800" dirty="0" smtClean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dirty="0" err="1" smtClean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rPr>
            <a:t>করতে</a:t>
          </a:r>
          <a:r>
            <a:rPr lang="en-US" sz="2800" dirty="0" smtClean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dirty="0" err="1" smtClean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rPr>
            <a:t>পারবে</a:t>
          </a:r>
          <a:endParaRPr lang="en-US" sz="2800" dirty="0">
            <a:solidFill>
              <a:srgbClr val="FF0000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FD27CEBA-0BA9-479F-99AC-4083939511B2}" type="parTrans" cxnId="{9E9557C0-A8D8-47BF-90B0-1859E3695B70}">
      <dgm:prSet/>
      <dgm:spPr/>
      <dgm:t>
        <a:bodyPr/>
        <a:lstStyle/>
        <a:p>
          <a:endParaRPr lang="en-US" sz="1100">
            <a:solidFill>
              <a:srgbClr val="FF0000"/>
            </a:solidFill>
          </a:endParaRPr>
        </a:p>
      </dgm:t>
    </dgm:pt>
    <dgm:pt modelId="{A9B95C7C-0ED2-42A1-861A-973A1FD78736}" type="sibTrans" cxnId="{9E9557C0-A8D8-47BF-90B0-1859E3695B70}">
      <dgm:prSet/>
      <dgm:spPr/>
      <dgm:t>
        <a:bodyPr/>
        <a:lstStyle/>
        <a:p>
          <a:endParaRPr lang="en-US" sz="1100">
            <a:solidFill>
              <a:srgbClr val="FF0000"/>
            </a:solidFill>
          </a:endParaRPr>
        </a:p>
      </dgm:t>
    </dgm:pt>
    <dgm:pt modelId="{3DAA516F-D97A-4BBF-82C8-C58FEDF6A388}">
      <dgm:prSet phldrT="[Text]" custT="1"/>
      <dgm:spPr/>
      <dgm:t>
        <a:bodyPr/>
        <a:lstStyle/>
        <a:p>
          <a:r>
            <a:rPr lang="en-US" sz="2800" dirty="0" err="1" smtClean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rPr>
            <a:t>মানুষের</a:t>
          </a:r>
          <a:r>
            <a:rPr lang="en-US" sz="2800" dirty="0" smtClean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rPr>
            <a:t>  </a:t>
          </a:r>
          <a:r>
            <a:rPr lang="en-US" sz="2800" dirty="0" err="1" smtClean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rPr>
            <a:t>মঙ্গলের</a:t>
          </a:r>
          <a:r>
            <a:rPr lang="en-US" sz="2800" dirty="0" smtClean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dirty="0" err="1" smtClean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rPr>
            <a:t>জন্য</a:t>
          </a:r>
          <a:r>
            <a:rPr lang="en-US" sz="2800" dirty="0" smtClean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dirty="0" err="1" smtClean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rPr>
            <a:t>প্রকৃতিকে</a:t>
          </a:r>
          <a:r>
            <a:rPr lang="en-US" sz="2800" dirty="0" smtClean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dirty="0" err="1" smtClean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rPr>
            <a:t>রক্ষা</a:t>
          </a:r>
          <a:r>
            <a:rPr lang="en-US" sz="2800" dirty="0" smtClean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dirty="0" err="1" smtClean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rPr>
            <a:t>করার</a:t>
          </a:r>
          <a:r>
            <a:rPr lang="en-US" sz="2800" dirty="0" smtClean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dirty="0" err="1" smtClean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rPr>
            <a:t>প্রয়োজনীয়তা</a:t>
          </a:r>
          <a:r>
            <a:rPr lang="en-US" sz="2800" dirty="0" smtClean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dirty="0" err="1" smtClean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rPr>
            <a:t>লিখতে</a:t>
          </a:r>
          <a:r>
            <a:rPr lang="en-US" sz="2800" dirty="0" smtClean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dirty="0" err="1" smtClean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rPr>
            <a:t>পারবে</a:t>
          </a:r>
          <a:r>
            <a:rPr lang="en-US" sz="2800" dirty="0" smtClean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rPr>
            <a:t>।</a:t>
          </a:r>
          <a:endParaRPr lang="en-US" sz="2800" dirty="0">
            <a:solidFill>
              <a:srgbClr val="FF0000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82843D04-0993-4FBC-AB67-8034A2828136}" type="parTrans" cxnId="{6BADE4E2-FA91-43FD-8C89-EB7673605C58}">
      <dgm:prSet/>
      <dgm:spPr/>
      <dgm:t>
        <a:bodyPr/>
        <a:lstStyle/>
        <a:p>
          <a:endParaRPr lang="en-US" sz="1100">
            <a:solidFill>
              <a:srgbClr val="FF0000"/>
            </a:solidFill>
          </a:endParaRPr>
        </a:p>
      </dgm:t>
    </dgm:pt>
    <dgm:pt modelId="{C6A22D48-588A-4D99-AE3A-206C0E99FDA3}" type="sibTrans" cxnId="{6BADE4E2-FA91-43FD-8C89-EB7673605C58}">
      <dgm:prSet/>
      <dgm:spPr/>
      <dgm:t>
        <a:bodyPr/>
        <a:lstStyle/>
        <a:p>
          <a:endParaRPr lang="en-US" sz="1100">
            <a:solidFill>
              <a:srgbClr val="FF0000"/>
            </a:solidFill>
          </a:endParaRPr>
        </a:p>
      </dgm:t>
    </dgm:pt>
    <dgm:pt modelId="{5B932818-CCA2-4A79-9617-8FCFC7932AD9}" type="pres">
      <dgm:prSet presAssocID="{DDC1FAB9-32E4-4572-AED9-A84DABA896D0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en-US"/>
        </a:p>
      </dgm:t>
    </dgm:pt>
    <dgm:pt modelId="{A1506C51-9FAF-401F-8004-FEB974707B58}" type="pres">
      <dgm:prSet presAssocID="{DDC1FAB9-32E4-4572-AED9-A84DABA896D0}" presName="Name1" presStyleCnt="0"/>
      <dgm:spPr/>
    </dgm:pt>
    <dgm:pt modelId="{86D97286-B64C-4035-83AE-779669E0284C}" type="pres">
      <dgm:prSet presAssocID="{DDC1FAB9-32E4-4572-AED9-A84DABA896D0}" presName="cycle" presStyleCnt="0"/>
      <dgm:spPr/>
    </dgm:pt>
    <dgm:pt modelId="{D6DAA611-FA6B-41C8-99E6-EC27EB8C9482}" type="pres">
      <dgm:prSet presAssocID="{DDC1FAB9-32E4-4572-AED9-A84DABA896D0}" presName="srcNode" presStyleLbl="node1" presStyleIdx="0" presStyleCnt="3"/>
      <dgm:spPr/>
    </dgm:pt>
    <dgm:pt modelId="{58964671-21DD-4A11-8DD6-C293605D02A1}" type="pres">
      <dgm:prSet presAssocID="{DDC1FAB9-32E4-4572-AED9-A84DABA896D0}" presName="conn" presStyleLbl="parChTrans1D2" presStyleIdx="0" presStyleCnt="1"/>
      <dgm:spPr/>
      <dgm:t>
        <a:bodyPr/>
        <a:lstStyle/>
        <a:p>
          <a:endParaRPr lang="en-US"/>
        </a:p>
      </dgm:t>
    </dgm:pt>
    <dgm:pt modelId="{429F2CA2-C84B-4D51-92A0-FC0CD50AA295}" type="pres">
      <dgm:prSet presAssocID="{DDC1FAB9-32E4-4572-AED9-A84DABA896D0}" presName="extraNode" presStyleLbl="node1" presStyleIdx="0" presStyleCnt="3"/>
      <dgm:spPr/>
    </dgm:pt>
    <dgm:pt modelId="{727268AF-0AF2-4FD9-A1A3-CC88914945F8}" type="pres">
      <dgm:prSet presAssocID="{DDC1FAB9-32E4-4572-AED9-A84DABA896D0}" presName="dstNode" presStyleLbl="node1" presStyleIdx="0" presStyleCnt="3"/>
      <dgm:spPr/>
    </dgm:pt>
    <dgm:pt modelId="{2528C603-9518-4121-B95C-AF60ABFE7488}" type="pres">
      <dgm:prSet presAssocID="{EBB75EF0-57E7-4E6C-93AE-067DCC592754}" presName="text_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5580F5F-0BFA-4AEE-A49E-9AC9E6724911}" type="pres">
      <dgm:prSet presAssocID="{EBB75EF0-57E7-4E6C-93AE-067DCC592754}" presName="accent_1" presStyleCnt="0"/>
      <dgm:spPr/>
    </dgm:pt>
    <dgm:pt modelId="{B484A658-E103-476F-8DE6-0080EAAE71AD}" type="pres">
      <dgm:prSet presAssocID="{EBB75EF0-57E7-4E6C-93AE-067DCC592754}" presName="accentRepeatNode" presStyleLbl="solidFgAcc1" presStyleIdx="0" presStyleCnt="3"/>
      <dgm:spPr/>
    </dgm:pt>
    <dgm:pt modelId="{654E2D37-6E6D-4572-8633-41C23E1FF37C}" type="pres">
      <dgm:prSet presAssocID="{F9FED697-4F0C-4D01-BB06-10EA764ECCBA}" presName="text_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C3D9864-D174-4018-B030-09B1BBED570F}" type="pres">
      <dgm:prSet presAssocID="{F9FED697-4F0C-4D01-BB06-10EA764ECCBA}" presName="accent_2" presStyleCnt="0"/>
      <dgm:spPr/>
    </dgm:pt>
    <dgm:pt modelId="{34DA725F-E7FA-4F45-9EB9-0DC58D89EDF5}" type="pres">
      <dgm:prSet presAssocID="{F9FED697-4F0C-4D01-BB06-10EA764ECCBA}" presName="accentRepeatNode" presStyleLbl="solidFgAcc1" presStyleIdx="1" presStyleCnt="3"/>
      <dgm:spPr/>
    </dgm:pt>
    <dgm:pt modelId="{2F23E03A-213B-4D0C-94DE-AA5BDB3AE421}" type="pres">
      <dgm:prSet presAssocID="{3DAA516F-D97A-4BBF-82C8-C58FEDF6A388}" presName="text_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2D6C9C8-C60E-4F2D-B886-74AEE836CD51}" type="pres">
      <dgm:prSet presAssocID="{3DAA516F-D97A-4BBF-82C8-C58FEDF6A388}" presName="accent_3" presStyleCnt="0"/>
      <dgm:spPr/>
    </dgm:pt>
    <dgm:pt modelId="{4D99C160-F5BF-4991-8A48-1E80714A3F21}" type="pres">
      <dgm:prSet presAssocID="{3DAA516F-D97A-4BBF-82C8-C58FEDF6A388}" presName="accentRepeatNode" presStyleLbl="solidFgAcc1" presStyleIdx="2" presStyleCnt="3"/>
      <dgm:spPr/>
    </dgm:pt>
  </dgm:ptLst>
  <dgm:cxnLst>
    <dgm:cxn modelId="{0813A713-CF73-4D8B-ADE9-CBCE4031F81D}" type="presOf" srcId="{F9FED697-4F0C-4D01-BB06-10EA764ECCBA}" destId="{654E2D37-6E6D-4572-8633-41C23E1FF37C}" srcOrd="0" destOrd="0" presId="urn:microsoft.com/office/officeart/2008/layout/VerticalCurvedList"/>
    <dgm:cxn modelId="{ABEF18D3-6478-4480-A30F-5D7349A0A842}" type="presOf" srcId="{3DAA516F-D97A-4BBF-82C8-C58FEDF6A388}" destId="{2F23E03A-213B-4D0C-94DE-AA5BDB3AE421}" srcOrd="0" destOrd="0" presId="urn:microsoft.com/office/officeart/2008/layout/VerticalCurvedList"/>
    <dgm:cxn modelId="{6BADE4E2-FA91-43FD-8C89-EB7673605C58}" srcId="{DDC1FAB9-32E4-4572-AED9-A84DABA896D0}" destId="{3DAA516F-D97A-4BBF-82C8-C58FEDF6A388}" srcOrd="2" destOrd="0" parTransId="{82843D04-0993-4FBC-AB67-8034A2828136}" sibTransId="{C6A22D48-588A-4D99-AE3A-206C0E99FDA3}"/>
    <dgm:cxn modelId="{9E9557C0-A8D8-47BF-90B0-1859E3695B70}" srcId="{DDC1FAB9-32E4-4572-AED9-A84DABA896D0}" destId="{F9FED697-4F0C-4D01-BB06-10EA764ECCBA}" srcOrd="1" destOrd="0" parTransId="{FD27CEBA-0BA9-479F-99AC-4083939511B2}" sibTransId="{A9B95C7C-0ED2-42A1-861A-973A1FD78736}"/>
    <dgm:cxn modelId="{BBB33604-6826-41D6-8E05-1B355EBEAADB}" srcId="{DDC1FAB9-32E4-4572-AED9-A84DABA896D0}" destId="{EBB75EF0-57E7-4E6C-93AE-067DCC592754}" srcOrd="0" destOrd="0" parTransId="{A2DBE40B-A088-4044-9C98-2449E6DC67C9}" sibTransId="{84E9A04C-4661-4E38-9515-6555F2BE8221}"/>
    <dgm:cxn modelId="{7960282D-9A24-41E7-BF61-82918CB7EA8C}" type="presOf" srcId="{DDC1FAB9-32E4-4572-AED9-A84DABA896D0}" destId="{5B932818-CCA2-4A79-9617-8FCFC7932AD9}" srcOrd="0" destOrd="0" presId="urn:microsoft.com/office/officeart/2008/layout/VerticalCurvedList"/>
    <dgm:cxn modelId="{8C0C3F89-2C0B-4668-A512-3B3146AD0DB6}" type="presOf" srcId="{EBB75EF0-57E7-4E6C-93AE-067DCC592754}" destId="{2528C603-9518-4121-B95C-AF60ABFE7488}" srcOrd="0" destOrd="0" presId="urn:microsoft.com/office/officeart/2008/layout/VerticalCurvedList"/>
    <dgm:cxn modelId="{6DB6CE2A-9340-4426-9750-D9AFE42CFCDD}" type="presOf" srcId="{84E9A04C-4661-4E38-9515-6555F2BE8221}" destId="{58964671-21DD-4A11-8DD6-C293605D02A1}" srcOrd="0" destOrd="0" presId="urn:microsoft.com/office/officeart/2008/layout/VerticalCurvedList"/>
    <dgm:cxn modelId="{B1EED81D-6442-4F14-9510-261A50E1CB66}" type="presParOf" srcId="{5B932818-CCA2-4A79-9617-8FCFC7932AD9}" destId="{A1506C51-9FAF-401F-8004-FEB974707B58}" srcOrd="0" destOrd="0" presId="urn:microsoft.com/office/officeart/2008/layout/VerticalCurvedList"/>
    <dgm:cxn modelId="{03C3364F-758D-41B9-944C-75183F76C199}" type="presParOf" srcId="{A1506C51-9FAF-401F-8004-FEB974707B58}" destId="{86D97286-B64C-4035-83AE-779669E0284C}" srcOrd="0" destOrd="0" presId="urn:microsoft.com/office/officeart/2008/layout/VerticalCurvedList"/>
    <dgm:cxn modelId="{0054357F-4BFC-4713-A81E-6CE7D5646453}" type="presParOf" srcId="{86D97286-B64C-4035-83AE-779669E0284C}" destId="{D6DAA611-FA6B-41C8-99E6-EC27EB8C9482}" srcOrd="0" destOrd="0" presId="urn:microsoft.com/office/officeart/2008/layout/VerticalCurvedList"/>
    <dgm:cxn modelId="{A3F4F780-C42B-42E8-895F-45FA9D7707C7}" type="presParOf" srcId="{86D97286-B64C-4035-83AE-779669E0284C}" destId="{58964671-21DD-4A11-8DD6-C293605D02A1}" srcOrd="1" destOrd="0" presId="urn:microsoft.com/office/officeart/2008/layout/VerticalCurvedList"/>
    <dgm:cxn modelId="{E5AA570A-9EF3-4FE9-9D5F-166DB4AFE1FD}" type="presParOf" srcId="{86D97286-B64C-4035-83AE-779669E0284C}" destId="{429F2CA2-C84B-4D51-92A0-FC0CD50AA295}" srcOrd="2" destOrd="0" presId="urn:microsoft.com/office/officeart/2008/layout/VerticalCurvedList"/>
    <dgm:cxn modelId="{DF834ADF-0458-4A3D-B13B-B823CCA614E7}" type="presParOf" srcId="{86D97286-B64C-4035-83AE-779669E0284C}" destId="{727268AF-0AF2-4FD9-A1A3-CC88914945F8}" srcOrd="3" destOrd="0" presId="urn:microsoft.com/office/officeart/2008/layout/VerticalCurvedList"/>
    <dgm:cxn modelId="{CDCCCC2D-4748-4DE7-9D8F-5FEAD65932AF}" type="presParOf" srcId="{A1506C51-9FAF-401F-8004-FEB974707B58}" destId="{2528C603-9518-4121-B95C-AF60ABFE7488}" srcOrd="1" destOrd="0" presId="urn:microsoft.com/office/officeart/2008/layout/VerticalCurvedList"/>
    <dgm:cxn modelId="{B5221FB3-7C65-4422-8350-C910352DEB80}" type="presParOf" srcId="{A1506C51-9FAF-401F-8004-FEB974707B58}" destId="{35580F5F-0BFA-4AEE-A49E-9AC9E6724911}" srcOrd="2" destOrd="0" presId="urn:microsoft.com/office/officeart/2008/layout/VerticalCurvedList"/>
    <dgm:cxn modelId="{BA011D0A-4B83-4305-8ABC-158221E8D60C}" type="presParOf" srcId="{35580F5F-0BFA-4AEE-A49E-9AC9E6724911}" destId="{B484A658-E103-476F-8DE6-0080EAAE71AD}" srcOrd="0" destOrd="0" presId="urn:microsoft.com/office/officeart/2008/layout/VerticalCurvedList"/>
    <dgm:cxn modelId="{41020FC0-9566-4C42-AD5F-32D72DAF638F}" type="presParOf" srcId="{A1506C51-9FAF-401F-8004-FEB974707B58}" destId="{654E2D37-6E6D-4572-8633-41C23E1FF37C}" srcOrd="3" destOrd="0" presId="urn:microsoft.com/office/officeart/2008/layout/VerticalCurvedList"/>
    <dgm:cxn modelId="{B1A0484B-0FB4-4E17-AED1-36FEACE12FF0}" type="presParOf" srcId="{A1506C51-9FAF-401F-8004-FEB974707B58}" destId="{8C3D9864-D174-4018-B030-09B1BBED570F}" srcOrd="4" destOrd="0" presId="urn:microsoft.com/office/officeart/2008/layout/VerticalCurvedList"/>
    <dgm:cxn modelId="{4A71BF9E-A81B-4111-810A-EB7AFCF630BC}" type="presParOf" srcId="{8C3D9864-D174-4018-B030-09B1BBED570F}" destId="{34DA725F-E7FA-4F45-9EB9-0DC58D89EDF5}" srcOrd="0" destOrd="0" presId="urn:microsoft.com/office/officeart/2008/layout/VerticalCurvedList"/>
    <dgm:cxn modelId="{6FF961E3-9AFF-4A2C-BA76-576F5A791293}" type="presParOf" srcId="{A1506C51-9FAF-401F-8004-FEB974707B58}" destId="{2F23E03A-213B-4D0C-94DE-AA5BDB3AE421}" srcOrd="5" destOrd="0" presId="urn:microsoft.com/office/officeart/2008/layout/VerticalCurvedList"/>
    <dgm:cxn modelId="{886F59CE-FF0E-4B13-85A7-0F0CD070D8DB}" type="presParOf" srcId="{A1506C51-9FAF-401F-8004-FEB974707B58}" destId="{02D6C9C8-C60E-4F2D-B886-74AEE836CD51}" srcOrd="6" destOrd="0" presId="urn:microsoft.com/office/officeart/2008/layout/VerticalCurvedList"/>
    <dgm:cxn modelId="{55863B0D-4AA8-415C-B599-71065051CF39}" type="presParOf" srcId="{02D6C9C8-C60E-4F2D-B886-74AEE836CD51}" destId="{4D99C160-F5BF-4991-8A48-1E80714A3F21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2A99D96-9629-4796-8CC8-043B414C3480}" type="doc">
      <dgm:prSet loTypeId="urn:microsoft.com/office/officeart/2005/8/layout/radial5" loCatId="cycle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95F60047-9B95-49BD-B3C5-107685D56F4C}">
      <dgm:prSet phldrT="[Text]" custT="1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en-US" sz="2400" dirty="0" smtClean="0"/>
        </a:p>
        <a:p>
          <a:endParaRPr lang="en-US" sz="1600" dirty="0" smtClean="0"/>
        </a:p>
        <a:p>
          <a:endParaRPr lang="en-US" sz="1600" dirty="0" smtClean="0"/>
        </a:p>
        <a:p>
          <a:endParaRPr lang="en-US" sz="1600" dirty="0" smtClean="0"/>
        </a:p>
      </dgm:t>
    </dgm:pt>
    <dgm:pt modelId="{2F0F1ED8-FEB0-4381-97C6-B4EB405E7548}" type="parTrans" cxnId="{92576514-F453-4B65-89F6-F55AD160E280}">
      <dgm:prSet/>
      <dgm:spPr/>
      <dgm:t>
        <a:bodyPr/>
        <a:lstStyle/>
        <a:p>
          <a:endParaRPr lang="en-US"/>
        </a:p>
      </dgm:t>
    </dgm:pt>
    <dgm:pt modelId="{1FF31253-92F3-4E8A-873D-803DA778C0AD}" type="sibTrans" cxnId="{92576514-F453-4B65-89F6-F55AD160E280}">
      <dgm:prSet/>
      <dgm:spPr/>
      <dgm:t>
        <a:bodyPr/>
        <a:lstStyle/>
        <a:p>
          <a:endParaRPr lang="en-US"/>
        </a:p>
      </dgm:t>
    </dgm:pt>
    <dgm:pt modelId="{C33710CF-3A05-485A-A5B7-76308EA462F1}">
      <dgm:prSet phldrT="[Text]"/>
      <dgm:spPr/>
      <dgm:t>
        <a:bodyPr/>
        <a:lstStyle/>
        <a:p>
          <a:r>
            <a:rPr lang="bn-IN" b="0" cap="none" spc="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কর্মজীবন</a:t>
          </a:r>
          <a:endParaRPr lang="en-US" b="0" cap="none" spc="0" dirty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B2009E32-2F00-4AB2-A47C-5EFEF8676D3B}" type="parTrans" cxnId="{7857A6AF-A8CD-4DA6-A11C-507E913D9FFC}">
      <dgm:prSet/>
      <dgm:spPr/>
      <dgm:t>
        <a:bodyPr/>
        <a:lstStyle/>
        <a:p>
          <a:endParaRPr lang="en-US"/>
        </a:p>
      </dgm:t>
    </dgm:pt>
    <dgm:pt modelId="{E1276E28-D17C-46DA-8FA8-1EED56E3F9BB}" type="sibTrans" cxnId="{7857A6AF-A8CD-4DA6-A11C-507E913D9FFC}">
      <dgm:prSet/>
      <dgm:spPr/>
      <dgm:t>
        <a:bodyPr/>
        <a:lstStyle/>
        <a:p>
          <a:endParaRPr lang="en-US"/>
        </a:p>
      </dgm:t>
    </dgm:pt>
    <dgm:pt modelId="{D11E003F-D9C1-4FD8-BE60-D8C0F6E2F409}">
      <dgm:prSet phldrT="[Text]"/>
      <dgm:spPr/>
      <dgm:t>
        <a:bodyPr/>
        <a:lstStyle/>
        <a:p>
          <a:r>
            <a:rPr lang="bn-IN" b="0" cap="none" spc="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পরিচিতি</a:t>
          </a:r>
          <a:r>
            <a:rPr lang="bn-IN" b="1" dirty="0" smtClean="0">
              <a:ln w="0"/>
              <a:effectLst>
                <a:reflection blurRad="6350" stA="53000" endA="300" endPos="35500" dir="5400000" sy="-90000" algn="bl" rotWithShape="0"/>
              </a:effectLst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endParaRPr lang="en-US" dirty="0"/>
        </a:p>
      </dgm:t>
    </dgm:pt>
    <dgm:pt modelId="{788F2110-FBC3-449B-9761-4C90A3FAAAE8}" type="parTrans" cxnId="{93A097B9-7178-4879-AD80-A00673B8BEDD}">
      <dgm:prSet/>
      <dgm:spPr/>
      <dgm:t>
        <a:bodyPr/>
        <a:lstStyle/>
        <a:p>
          <a:endParaRPr lang="en-US"/>
        </a:p>
      </dgm:t>
    </dgm:pt>
    <dgm:pt modelId="{73669F15-1E72-4916-8629-5ABD3E24863E}" type="sibTrans" cxnId="{93A097B9-7178-4879-AD80-A00673B8BEDD}">
      <dgm:prSet/>
      <dgm:spPr/>
      <dgm:t>
        <a:bodyPr/>
        <a:lstStyle/>
        <a:p>
          <a:endParaRPr lang="en-US"/>
        </a:p>
      </dgm:t>
    </dgm:pt>
    <dgm:pt modelId="{421891CE-60DD-4230-9ACE-2C7F70D4A135}">
      <dgm:prSet phldrT="[Text]"/>
      <dgm:spPr/>
      <dgm:t>
        <a:bodyPr/>
        <a:lstStyle/>
        <a:p>
          <a:r>
            <a:rPr lang="bn-BD" b="0" cap="none" spc="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গ্রন্থসমূহ </a:t>
          </a:r>
          <a:r>
            <a:rPr lang="bn-BD" b="1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endParaRPr lang="en-US" dirty="0"/>
        </a:p>
      </dgm:t>
    </dgm:pt>
    <dgm:pt modelId="{888D3A9E-E1E5-4D1F-8990-F92E375C1FBD}" type="parTrans" cxnId="{FFA05C67-D8DB-483B-9A04-0A8442484765}">
      <dgm:prSet/>
      <dgm:spPr/>
      <dgm:t>
        <a:bodyPr/>
        <a:lstStyle/>
        <a:p>
          <a:endParaRPr lang="en-US"/>
        </a:p>
      </dgm:t>
    </dgm:pt>
    <dgm:pt modelId="{C687711F-BAA5-4C90-9D9D-907FAD3F3859}" type="sibTrans" cxnId="{FFA05C67-D8DB-483B-9A04-0A8442484765}">
      <dgm:prSet/>
      <dgm:spPr/>
      <dgm:t>
        <a:bodyPr/>
        <a:lstStyle/>
        <a:p>
          <a:endParaRPr lang="en-US"/>
        </a:p>
      </dgm:t>
    </dgm:pt>
    <dgm:pt modelId="{8BED09F2-D53B-464C-9756-9404EE80EAC4}">
      <dgm:prSet phldrT="[Text]"/>
      <dgm:spPr/>
      <dgm:t>
        <a:bodyPr/>
        <a:lstStyle/>
        <a:p>
          <a:r>
            <a:rPr lang="bn-IN" b="0" cap="none" spc="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মৃত্যু</a:t>
          </a:r>
          <a:endParaRPr lang="en-US" b="0" cap="none" spc="0" dirty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dgm:t>
    </dgm:pt>
    <dgm:pt modelId="{7D4436ED-EF64-4889-973A-EA498418D653}" type="parTrans" cxnId="{24AA21F8-3469-42FD-9BA1-58BF7DA328D8}">
      <dgm:prSet/>
      <dgm:spPr/>
      <dgm:t>
        <a:bodyPr/>
        <a:lstStyle/>
        <a:p>
          <a:endParaRPr lang="en-US"/>
        </a:p>
      </dgm:t>
    </dgm:pt>
    <dgm:pt modelId="{2831817C-F7E5-4A53-A055-847338FA6A9A}" type="sibTrans" cxnId="{24AA21F8-3469-42FD-9BA1-58BF7DA328D8}">
      <dgm:prSet/>
      <dgm:spPr/>
      <dgm:t>
        <a:bodyPr/>
        <a:lstStyle/>
        <a:p>
          <a:endParaRPr lang="en-US"/>
        </a:p>
      </dgm:t>
    </dgm:pt>
    <dgm:pt modelId="{B5C3D380-5EB7-4191-BE62-2ED91AE52348}">
      <dgm:prSet/>
      <dgm:spPr/>
      <dgm:t>
        <a:bodyPr/>
        <a:lstStyle/>
        <a:p>
          <a:endParaRPr lang="en-US"/>
        </a:p>
      </dgm:t>
    </dgm:pt>
    <dgm:pt modelId="{B1AD9D41-FD4B-499A-8C57-7392F01B1A18}" type="parTrans" cxnId="{C720CE35-1910-46AB-B69B-B24CD0132587}">
      <dgm:prSet/>
      <dgm:spPr/>
      <dgm:t>
        <a:bodyPr/>
        <a:lstStyle/>
        <a:p>
          <a:endParaRPr lang="en-US"/>
        </a:p>
      </dgm:t>
    </dgm:pt>
    <dgm:pt modelId="{8B48CD0B-1BD6-4DF0-94A0-B840786F1EE8}" type="sibTrans" cxnId="{C720CE35-1910-46AB-B69B-B24CD0132587}">
      <dgm:prSet/>
      <dgm:spPr/>
      <dgm:t>
        <a:bodyPr/>
        <a:lstStyle/>
        <a:p>
          <a:endParaRPr lang="en-US"/>
        </a:p>
      </dgm:t>
    </dgm:pt>
    <dgm:pt modelId="{7F069D6A-F8F3-486B-BC27-045752AC4F7F}">
      <dgm:prSet/>
      <dgm:spPr/>
      <dgm:t>
        <a:bodyPr/>
        <a:lstStyle/>
        <a:p>
          <a:r>
            <a:rPr lang="bn-BD" b="0" cap="none" spc="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জন্ম</a:t>
          </a:r>
          <a:r>
            <a:rPr lang="bn-BD" b="0" cap="none" spc="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 </a:t>
          </a:r>
          <a:endParaRPr lang="en-US" b="0" cap="none" spc="0" dirty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dgm:t>
    </dgm:pt>
    <dgm:pt modelId="{5270A797-4959-403E-AC64-53453936F332}" type="parTrans" cxnId="{1544B92D-B56C-4E3B-887C-6471BC2AD950}">
      <dgm:prSet/>
      <dgm:spPr/>
      <dgm:t>
        <a:bodyPr/>
        <a:lstStyle/>
        <a:p>
          <a:endParaRPr lang="en-US"/>
        </a:p>
      </dgm:t>
    </dgm:pt>
    <dgm:pt modelId="{016B0B12-00B4-4353-9669-4A1A2846C84F}" type="sibTrans" cxnId="{1544B92D-B56C-4E3B-887C-6471BC2AD950}">
      <dgm:prSet/>
      <dgm:spPr/>
      <dgm:t>
        <a:bodyPr/>
        <a:lstStyle/>
        <a:p>
          <a:endParaRPr lang="en-US"/>
        </a:p>
      </dgm:t>
    </dgm:pt>
    <dgm:pt modelId="{8D7B5BB9-45E2-4407-B2B1-6F0CFC939727}">
      <dgm:prSet/>
      <dgm:spPr/>
      <dgm:t>
        <a:bodyPr/>
        <a:lstStyle/>
        <a:p>
          <a:r>
            <a:rPr lang="en-US" b="0" cap="none" spc="0" dirty="0" err="1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পুরস্কার</a:t>
          </a:r>
          <a:endParaRPr lang="en-US" b="0" cap="none" spc="0" dirty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2BF49998-1D70-4F70-B46D-2958040DF882}" type="parTrans" cxnId="{F1445311-9DDB-4BE5-A332-ECEF7F025B37}">
      <dgm:prSet/>
      <dgm:spPr/>
      <dgm:t>
        <a:bodyPr/>
        <a:lstStyle/>
        <a:p>
          <a:endParaRPr lang="en-US"/>
        </a:p>
      </dgm:t>
    </dgm:pt>
    <dgm:pt modelId="{1C51D54A-A7F5-46F7-87D2-BA3D94023227}" type="sibTrans" cxnId="{F1445311-9DDB-4BE5-A332-ECEF7F025B37}">
      <dgm:prSet/>
      <dgm:spPr/>
      <dgm:t>
        <a:bodyPr/>
        <a:lstStyle/>
        <a:p>
          <a:endParaRPr lang="en-US"/>
        </a:p>
      </dgm:t>
    </dgm:pt>
    <dgm:pt modelId="{D3945045-2612-49C2-B3DE-E19EA4B327CF}" type="pres">
      <dgm:prSet presAssocID="{32A99D96-9629-4796-8CC8-043B414C3480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EA88B3D1-C95B-4A08-B820-189988A66214}" type="pres">
      <dgm:prSet presAssocID="{95F60047-9B95-49BD-B3C5-107685D56F4C}" presName="centerShape" presStyleLbl="node0" presStyleIdx="0" presStyleCnt="1" custScaleX="113509" custScaleY="96534"/>
      <dgm:spPr/>
      <dgm:t>
        <a:bodyPr/>
        <a:lstStyle/>
        <a:p>
          <a:endParaRPr lang="en-US"/>
        </a:p>
      </dgm:t>
    </dgm:pt>
    <dgm:pt modelId="{380894D0-62D8-4A64-8974-4AFF3A4DA0CE}" type="pres">
      <dgm:prSet presAssocID="{B2009E32-2F00-4AB2-A47C-5EFEF8676D3B}" presName="parTrans" presStyleLbl="sibTrans2D1" presStyleIdx="0" presStyleCnt="6"/>
      <dgm:spPr/>
      <dgm:t>
        <a:bodyPr/>
        <a:lstStyle/>
        <a:p>
          <a:endParaRPr lang="en-US"/>
        </a:p>
      </dgm:t>
    </dgm:pt>
    <dgm:pt modelId="{6172796E-E3EE-4CBB-AFCE-009A6F923E2D}" type="pres">
      <dgm:prSet presAssocID="{B2009E32-2F00-4AB2-A47C-5EFEF8676D3B}" presName="connectorText" presStyleLbl="sibTrans2D1" presStyleIdx="0" presStyleCnt="6"/>
      <dgm:spPr/>
      <dgm:t>
        <a:bodyPr/>
        <a:lstStyle/>
        <a:p>
          <a:endParaRPr lang="en-US"/>
        </a:p>
      </dgm:t>
    </dgm:pt>
    <dgm:pt modelId="{4E27CAAE-747A-4516-A389-FE0965D53A16}" type="pres">
      <dgm:prSet presAssocID="{C33710CF-3A05-485A-A5B7-76308EA462F1}" presName="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AF0D231-CB30-4EF9-81DD-C5E7E2730722}" type="pres">
      <dgm:prSet presAssocID="{5270A797-4959-403E-AC64-53453936F332}" presName="parTrans" presStyleLbl="sibTrans2D1" presStyleIdx="1" presStyleCnt="6"/>
      <dgm:spPr/>
      <dgm:t>
        <a:bodyPr/>
        <a:lstStyle/>
        <a:p>
          <a:endParaRPr lang="en-US"/>
        </a:p>
      </dgm:t>
    </dgm:pt>
    <dgm:pt modelId="{B7B561AD-4358-4332-AB88-C9E3960BB788}" type="pres">
      <dgm:prSet presAssocID="{5270A797-4959-403E-AC64-53453936F332}" presName="connectorText" presStyleLbl="sibTrans2D1" presStyleIdx="1" presStyleCnt="6"/>
      <dgm:spPr/>
      <dgm:t>
        <a:bodyPr/>
        <a:lstStyle/>
        <a:p>
          <a:endParaRPr lang="en-US"/>
        </a:p>
      </dgm:t>
    </dgm:pt>
    <dgm:pt modelId="{75687AE4-5B13-4A51-BA8C-54C489602356}" type="pres">
      <dgm:prSet presAssocID="{7F069D6A-F8F3-486B-BC27-045752AC4F7F}" presName="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15FA1DD-4913-4FEB-9084-F7BD7F067AED}" type="pres">
      <dgm:prSet presAssocID="{788F2110-FBC3-449B-9761-4C90A3FAAAE8}" presName="parTrans" presStyleLbl="sibTrans2D1" presStyleIdx="2" presStyleCnt="6"/>
      <dgm:spPr/>
      <dgm:t>
        <a:bodyPr/>
        <a:lstStyle/>
        <a:p>
          <a:endParaRPr lang="en-US"/>
        </a:p>
      </dgm:t>
    </dgm:pt>
    <dgm:pt modelId="{F7C32FC9-1E3D-46EF-AA42-EFB4B793009C}" type="pres">
      <dgm:prSet presAssocID="{788F2110-FBC3-449B-9761-4C90A3FAAAE8}" presName="connectorText" presStyleLbl="sibTrans2D1" presStyleIdx="2" presStyleCnt="6"/>
      <dgm:spPr/>
      <dgm:t>
        <a:bodyPr/>
        <a:lstStyle/>
        <a:p>
          <a:endParaRPr lang="en-US"/>
        </a:p>
      </dgm:t>
    </dgm:pt>
    <dgm:pt modelId="{B3E4F5F3-4AA7-46A7-B67A-7FF5037616D4}" type="pres">
      <dgm:prSet presAssocID="{D11E003F-D9C1-4FD8-BE60-D8C0F6E2F409}" presName="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3EBD0F7-507D-4759-976E-B96F8F660BF0}" type="pres">
      <dgm:prSet presAssocID="{888D3A9E-E1E5-4D1F-8990-F92E375C1FBD}" presName="parTrans" presStyleLbl="sibTrans2D1" presStyleIdx="3" presStyleCnt="6"/>
      <dgm:spPr/>
      <dgm:t>
        <a:bodyPr/>
        <a:lstStyle/>
        <a:p>
          <a:endParaRPr lang="en-US"/>
        </a:p>
      </dgm:t>
    </dgm:pt>
    <dgm:pt modelId="{D5018616-62ED-4901-A1A7-C68E2F847583}" type="pres">
      <dgm:prSet presAssocID="{888D3A9E-E1E5-4D1F-8990-F92E375C1FBD}" presName="connectorText" presStyleLbl="sibTrans2D1" presStyleIdx="3" presStyleCnt="6"/>
      <dgm:spPr/>
      <dgm:t>
        <a:bodyPr/>
        <a:lstStyle/>
        <a:p>
          <a:endParaRPr lang="en-US"/>
        </a:p>
      </dgm:t>
    </dgm:pt>
    <dgm:pt modelId="{570446B5-322A-4301-AB3A-0D785598A97D}" type="pres">
      <dgm:prSet presAssocID="{421891CE-60DD-4230-9ACE-2C7F70D4A135}" presName="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1B843C1-26FA-4B90-95E1-8CF6B392ED34}" type="pres">
      <dgm:prSet presAssocID="{2BF49998-1D70-4F70-B46D-2958040DF882}" presName="parTrans" presStyleLbl="sibTrans2D1" presStyleIdx="4" presStyleCnt="6"/>
      <dgm:spPr/>
      <dgm:t>
        <a:bodyPr/>
        <a:lstStyle/>
        <a:p>
          <a:endParaRPr lang="en-US"/>
        </a:p>
      </dgm:t>
    </dgm:pt>
    <dgm:pt modelId="{5B190348-3C76-402B-9BCC-2B70769BFB56}" type="pres">
      <dgm:prSet presAssocID="{2BF49998-1D70-4F70-B46D-2958040DF882}" presName="connectorText" presStyleLbl="sibTrans2D1" presStyleIdx="4" presStyleCnt="6"/>
      <dgm:spPr/>
      <dgm:t>
        <a:bodyPr/>
        <a:lstStyle/>
        <a:p>
          <a:endParaRPr lang="en-US"/>
        </a:p>
      </dgm:t>
    </dgm:pt>
    <dgm:pt modelId="{D5FAF73A-D68C-462E-9C7F-C7AE9A746675}" type="pres">
      <dgm:prSet presAssocID="{8D7B5BB9-45E2-4407-B2B1-6F0CFC939727}" presName="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9AE976D-532D-418F-83F6-B9ACD83703B5}" type="pres">
      <dgm:prSet presAssocID="{7D4436ED-EF64-4889-973A-EA498418D653}" presName="parTrans" presStyleLbl="sibTrans2D1" presStyleIdx="5" presStyleCnt="6"/>
      <dgm:spPr/>
      <dgm:t>
        <a:bodyPr/>
        <a:lstStyle/>
        <a:p>
          <a:endParaRPr lang="en-US"/>
        </a:p>
      </dgm:t>
    </dgm:pt>
    <dgm:pt modelId="{D482AA7A-C9BD-4F1B-A7C5-3D8F3A3D90D5}" type="pres">
      <dgm:prSet presAssocID="{7D4436ED-EF64-4889-973A-EA498418D653}" presName="connectorText" presStyleLbl="sibTrans2D1" presStyleIdx="5" presStyleCnt="6"/>
      <dgm:spPr/>
      <dgm:t>
        <a:bodyPr/>
        <a:lstStyle/>
        <a:p>
          <a:endParaRPr lang="en-US"/>
        </a:p>
      </dgm:t>
    </dgm:pt>
    <dgm:pt modelId="{21B291BF-1FA4-4466-AB0F-75DB4782709C}" type="pres">
      <dgm:prSet presAssocID="{8BED09F2-D53B-464C-9756-9404EE80EAC4}" presName="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FF366865-8383-4B66-A880-EB460968BE73}" type="presOf" srcId="{C33710CF-3A05-485A-A5B7-76308EA462F1}" destId="{4E27CAAE-747A-4516-A389-FE0965D53A16}" srcOrd="0" destOrd="0" presId="urn:microsoft.com/office/officeart/2005/8/layout/radial5"/>
    <dgm:cxn modelId="{24AA21F8-3469-42FD-9BA1-58BF7DA328D8}" srcId="{95F60047-9B95-49BD-B3C5-107685D56F4C}" destId="{8BED09F2-D53B-464C-9756-9404EE80EAC4}" srcOrd="5" destOrd="0" parTransId="{7D4436ED-EF64-4889-973A-EA498418D653}" sibTransId="{2831817C-F7E5-4A53-A055-847338FA6A9A}"/>
    <dgm:cxn modelId="{4CF6A5C1-8F45-4543-A3BD-C5267BBBA9FF}" type="presOf" srcId="{95F60047-9B95-49BD-B3C5-107685D56F4C}" destId="{EA88B3D1-C95B-4A08-B820-189988A66214}" srcOrd="0" destOrd="0" presId="urn:microsoft.com/office/officeart/2005/8/layout/radial5"/>
    <dgm:cxn modelId="{65681336-CEBB-4AF6-9293-2F33FB9E637E}" type="presOf" srcId="{7F069D6A-F8F3-486B-BC27-045752AC4F7F}" destId="{75687AE4-5B13-4A51-BA8C-54C489602356}" srcOrd="0" destOrd="0" presId="urn:microsoft.com/office/officeart/2005/8/layout/radial5"/>
    <dgm:cxn modelId="{836FD8C1-662B-437E-8E81-582E74C41BE4}" type="presOf" srcId="{5270A797-4959-403E-AC64-53453936F332}" destId="{CAF0D231-CB30-4EF9-81DD-C5E7E2730722}" srcOrd="0" destOrd="0" presId="urn:microsoft.com/office/officeart/2005/8/layout/radial5"/>
    <dgm:cxn modelId="{FFA05C67-D8DB-483B-9A04-0A8442484765}" srcId="{95F60047-9B95-49BD-B3C5-107685D56F4C}" destId="{421891CE-60DD-4230-9ACE-2C7F70D4A135}" srcOrd="3" destOrd="0" parTransId="{888D3A9E-E1E5-4D1F-8990-F92E375C1FBD}" sibTransId="{C687711F-BAA5-4C90-9D9D-907FAD3F3859}"/>
    <dgm:cxn modelId="{F1445311-9DDB-4BE5-A332-ECEF7F025B37}" srcId="{95F60047-9B95-49BD-B3C5-107685D56F4C}" destId="{8D7B5BB9-45E2-4407-B2B1-6F0CFC939727}" srcOrd="4" destOrd="0" parTransId="{2BF49998-1D70-4F70-B46D-2958040DF882}" sibTransId="{1C51D54A-A7F5-46F7-87D2-BA3D94023227}"/>
    <dgm:cxn modelId="{5E2CB280-5856-498B-940E-5078F2379A52}" type="presOf" srcId="{32A99D96-9629-4796-8CC8-043B414C3480}" destId="{D3945045-2612-49C2-B3DE-E19EA4B327CF}" srcOrd="0" destOrd="0" presId="urn:microsoft.com/office/officeart/2005/8/layout/radial5"/>
    <dgm:cxn modelId="{BF66E793-F691-4B4E-8A4E-1712038DFFEB}" type="presOf" srcId="{7D4436ED-EF64-4889-973A-EA498418D653}" destId="{E9AE976D-532D-418F-83F6-B9ACD83703B5}" srcOrd="0" destOrd="0" presId="urn:microsoft.com/office/officeart/2005/8/layout/radial5"/>
    <dgm:cxn modelId="{92576514-F453-4B65-89F6-F55AD160E280}" srcId="{32A99D96-9629-4796-8CC8-043B414C3480}" destId="{95F60047-9B95-49BD-B3C5-107685D56F4C}" srcOrd="0" destOrd="0" parTransId="{2F0F1ED8-FEB0-4381-97C6-B4EB405E7548}" sibTransId="{1FF31253-92F3-4E8A-873D-803DA778C0AD}"/>
    <dgm:cxn modelId="{5B055AED-D1A2-4A22-8C99-5873DF583B04}" type="presOf" srcId="{B2009E32-2F00-4AB2-A47C-5EFEF8676D3B}" destId="{6172796E-E3EE-4CBB-AFCE-009A6F923E2D}" srcOrd="1" destOrd="0" presId="urn:microsoft.com/office/officeart/2005/8/layout/radial5"/>
    <dgm:cxn modelId="{3997DE02-9132-4607-B9E4-FB1BCDBEE57E}" type="presOf" srcId="{2BF49998-1D70-4F70-B46D-2958040DF882}" destId="{71B843C1-26FA-4B90-95E1-8CF6B392ED34}" srcOrd="0" destOrd="0" presId="urn:microsoft.com/office/officeart/2005/8/layout/radial5"/>
    <dgm:cxn modelId="{C720CE35-1910-46AB-B69B-B24CD0132587}" srcId="{32A99D96-9629-4796-8CC8-043B414C3480}" destId="{B5C3D380-5EB7-4191-BE62-2ED91AE52348}" srcOrd="1" destOrd="0" parTransId="{B1AD9D41-FD4B-499A-8C57-7392F01B1A18}" sibTransId="{8B48CD0B-1BD6-4DF0-94A0-B840786F1EE8}"/>
    <dgm:cxn modelId="{7BF1582C-0F29-4D25-BC22-AF333732608C}" type="presOf" srcId="{7D4436ED-EF64-4889-973A-EA498418D653}" destId="{D482AA7A-C9BD-4F1B-A7C5-3D8F3A3D90D5}" srcOrd="1" destOrd="0" presId="urn:microsoft.com/office/officeart/2005/8/layout/radial5"/>
    <dgm:cxn modelId="{FB8E4271-127C-4C67-9A1E-9FB2130958C5}" type="presOf" srcId="{421891CE-60DD-4230-9ACE-2C7F70D4A135}" destId="{570446B5-322A-4301-AB3A-0D785598A97D}" srcOrd="0" destOrd="0" presId="urn:microsoft.com/office/officeart/2005/8/layout/radial5"/>
    <dgm:cxn modelId="{87B7B899-135B-4AD8-887E-3891157C72D0}" type="presOf" srcId="{B2009E32-2F00-4AB2-A47C-5EFEF8676D3B}" destId="{380894D0-62D8-4A64-8974-4AFF3A4DA0CE}" srcOrd="0" destOrd="0" presId="urn:microsoft.com/office/officeart/2005/8/layout/radial5"/>
    <dgm:cxn modelId="{D15458D8-A6E4-4830-A587-01F8A9A5C577}" type="presOf" srcId="{8BED09F2-D53B-464C-9756-9404EE80EAC4}" destId="{21B291BF-1FA4-4466-AB0F-75DB4782709C}" srcOrd="0" destOrd="0" presId="urn:microsoft.com/office/officeart/2005/8/layout/radial5"/>
    <dgm:cxn modelId="{3DAE56AA-A0D3-41EE-AB46-CDA0C13B1650}" type="presOf" srcId="{888D3A9E-E1E5-4D1F-8990-F92E375C1FBD}" destId="{D5018616-62ED-4901-A1A7-C68E2F847583}" srcOrd="1" destOrd="0" presId="urn:microsoft.com/office/officeart/2005/8/layout/radial5"/>
    <dgm:cxn modelId="{7857A6AF-A8CD-4DA6-A11C-507E913D9FFC}" srcId="{95F60047-9B95-49BD-B3C5-107685D56F4C}" destId="{C33710CF-3A05-485A-A5B7-76308EA462F1}" srcOrd="0" destOrd="0" parTransId="{B2009E32-2F00-4AB2-A47C-5EFEF8676D3B}" sibTransId="{E1276E28-D17C-46DA-8FA8-1EED56E3F9BB}"/>
    <dgm:cxn modelId="{1544B92D-B56C-4E3B-887C-6471BC2AD950}" srcId="{95F60047-9B95-49BD-B3C5-107685D56F4C}" destId="{7F069D6A-F8F3-486B-BC27-045752AC4F7F}" srcOrd="1" destOrd="0" parTransId="{5270A797-4959-403E-AC64-53453936F332}" sibTransId="{016B0B12-00B4-4353-9669-4A1A2846C84F}"/>
    <dgm:cxn modelId="{3D39CA13-C2AC-4901-8D1A-B7A085956D8B}" type="presOf" srcId="{888D3A9E-E1E5-4D1F-8990-F92E375C1FBD}" destId="{F3EBD0F7-507D-4759-976E-B96F8F660BF0}" srcOrd="0" destOrd="0" presId="urn:microsoft.com/office/officeart/2005/8/layout/radial5"/>
    <dgm:cxn modelId="{472BBC9C-7EFA-4A42-A16D-76275DF428C1}" type="presOf" srcId="{8D7B5BB9-45E2-4407-B2B1-6F0CFC939727}" destId="{D5FAF73A-D68C-462E-9C7F-C7AE9A746675}" srcOrd="0" destOrd="0" presId="urn:microsoft.com/office/officeart/2005/8/layout/radial5"/>
    <dgm:cxn modelId="{B1C9758A-DE98-4218-8630-878077944D25}" type="presOf" srcId="{5270A797-4959-403E-AC64-53453936F332}" destId="{B7B561AD-4358-4332-AB88-C9E3960BB788}" srcOrd="1" destOrd="0" presId="urn:microsoft.com/office/officeart/2005/8/layout/radial5"/>
    <dgm:cxn modelId="{8DF99FCE-D9A8-4F02-B443-93E219763ED4}" type="presOf" srcId="{D11E003F-D9C1-4FD8-BE60-D8C0F6E2F409}" destId="{B3E4F5F3-4AA7-46A7-B67A-7FF5037616D4}" srcOrd="0" destOrd="0" presId="urn:microsoft.com/office/officeart/2005/8/layout/radial5"/>
    <dgm:cxn modelId="{6CE2417D-434A-4AC1-8913-D81DC2E7150D}" type="presOf" srcId="{788F2110-FBC3-449B-9761-4C90A3FAAAE8}" destId="{115FA1DD-4913-4FEB-9084-F7BD7F067AED}" srcOrd="0" destOrd="0" presId="urn:microsoft.com/office/officeart/2005/8/layout/radial5"/>
    <dgm:cxn modelId="{93A097B9-7178-4879-AD80-A00673B8BEDD}" srcId="{95F60047-9B95-49BD-B3C5-107685D56F4C}" destId="{D11E003F-D9C1-4FD8-BE60-D8C0F6E2F409}" srcOrd="2" destOrd="0" parTransId="{788F2110-FBC3-449B-9761-4C90A3FAAAE8}" sibTransId="{73669F15-1E72-4916-8629-5ABD3E24863E}"/>
    <dgm:cxn modelId="{3C05994C-1020-4C4A-83F7-54FB5E96D873}" type="presOf" srcId="{788F2110-FBC3-449B-9761-4C90A3FAAAE8}" destId="{F7C32FC9-1E3D-46EF-AA42-EFB4B793009C}" srcOrd="1" destOrd="0" presId="urn:microsoft.com/office/officeart/2005/8/layout/radial5"/>
    <dgm:cxn modelId="{E81C0703-5FDE-40B5-A142-7D61B302D46A}" type="presOf" srcId="{2BF49998-1D70-4F70-B46D-2958040DF882}" destId="{5B190348-3C76-402B-9BCC-2B70769BFB56}" srcOrd="1" destOrd="0" presId="urn:microsoft.com/office/officeart/2005/8/layout/radial5"/>
    <dgm:cxn modelId="{E882659E-2475-451B-9BAA-29BB4AFA9DE5}" type="presParOf" srcId="{D3945045-2612-49C2-B3DE-E19EA4B327CF}" destId="{EA88B3D1-C95B-4A08-B820-189988A66214}" srcOrd="0" destOrd="0" presId="urn:microsoft.com/office/officeart/2005/8/layout/radial5"/>
    <dgm:cxn modelId="{5AD23FC9-CD1C-493D-8BEC-16BBE958CB5B}" type="presParOf" srcId="{D3945045-2612-49C2-B3DE-E19EA4B327CF}" destId="{380894D0-62D8-4A64-8974-4AFF3A4DA0CE}" srcOrd="1" destOrd="0" presId="urn:microsoft.com/office/officeart/2005/8/layout/radial5"/>
    <dgm:cxn modelId="{CD27C8B0-6273-42B8-AD80-D003A97F6534}" type="presParOf" srcId="{380894D0-62D8-4A64-8974-4AFF3A4DA0CE}" destId="{6172796E-E3EE-4CBB-AFCE-009A6F923E2D}" srcOrd="0" destOrd="0" presId="urn:microsoft.com/office/officeart/2005/8/layout/radial5"/>
    <dgm:cxn modelId="{378F699C-ADB6-4ACC-ACB6-29495D6494A3}" type="presParOf" srcId="{D3945045-2612-49C2-B3DE-E19EA4B327CF}" destId="{4E27CAAE-747A-4516-A389-FE0965D53A16}" srcOrd="2" destOrd="0" presId="urn:microsoft.com/office/officeart/2005/8/layout/radial5"/>
    <dgm:cxn modelId="{938491B9-FD9C-45CE-B903-19D37EDD12FD}" type="presParOf" srcId="{D3945045-2612-49C2-B3DE-E19EA4B327CF}" destId="{CAF0D231-CB30-4EF9-81DD-C5E7E2730722}" srcOrd="3" destOrd="0" presId="urn:microsoft.com/office/officeart/2005/8/layout/radial5"/>
    <dgm:cxn modelId="{4A2CB5DF-4FE0-475A-8EFE-069940DF7420}" type="presParOf" srcId="{CAF0D231-CB30-4EF9-81DD-C5E7E2730722}" destId="{B7B561AD-4358-4332-AB88-C9E3960BB788}" srcOrd="0" destOrd="0" presId="urn:microsoft.com/office/officeart/2005/8/layout/radial5"/>
    <dgm:cxn modelId="{C74ED907-9E6A-4B62-823D-C7EC43155601}" type="presParOf" srcId="{D3945045-2612-49C2-B3DE-E19EA4B327CF}" destId="{75687AE4-5B13-4A51-BA8C-54C489602356}" srcOrd="4" destOrd="0" presId="urn:microsoft.com/office/officeart/2005/8/layout/radial5"/>
    <dgm:cxn modelId="{60398936-934C-48BF-A84C-7CD94C2C60BB}" type="presParOf" srcId="{D3945045-2612-49C2-B3DE-E19EA4B327CF}" destId="{115FA1DD-4913-4FEB-9084-F7BD7F067AED}" srcOrd="5" destOrd="0" presId="urn:microsoft.com/office/officeart/2005/8/layout/radial5"/>
    <dgm:cxn modelId="{1D13BC99-AA64-4EBE-8231-712F25CA5152}" type="presParOf" srcId="{115FA1DD-4913-4FEB-9084-F7BD7F067AED}" destId="{F7C32FC9-1E3D-46EF-AA42-EFB4B793009C}" srcOrd="0" destOrd="0" presId="urn:microsoft.com/office/officeart/2005/8/layout/radial5"/>
    <dgm:cxn modelId="{E12921D1-E678-4DAD-9215-2D59A04BFDF3}" type="presParOf" srcId="{D3945045-2612-49C2-B3DE-E19EA4B327CF}" destId="{B3E4F5F3-4AA7-46A7-B67A-7FF5037616D4}" srcOrd="6" destOrd="0" presId="urn:microsoft.com/office/officeart/2005/8/layout/radial5"/>
    <dgm:cxn modelId="{52E1BA51-DD6F-442B-B586-EB66A3E37C19}" type="presParOf" srcId="{D3945045-2612-49C2-B3DE-E19EA4B327CF}" destId="{F3EBD0F7-507D-4759-976E-B96F8F660BF0}" srcOrd="7" destOrd="0" presId="urn:microsoft.com/office/officeart/2005/8/layout/radial5"/>
    <dgm:cxn modelId="{2A0C6A55-A797-40FB-AE07-F4080C0B7586}" type="presParOf" srcId="{F3EBD0F7-507D-4759-976E-B96F8F660BF0}" destId="{D5018616-62ED-4901-A1A7-C68E2F847583}" srcOrd="0" destOrd="0" presId="urn:microsoft.com/office/officeart/2005/8/layout/radial5"/>
    <dgm:cxn modelId="{BAD32479-D27B-4B4A-9A06-B4440A5C1513}" type="presParOf" srcId="{D3945045-2612-49C2-B3DE-E19EA4B327CF}" destId="{570446B5-322A-4301-AB3A-0D785598A97D}" srcOrd="8" destOrd="0" presId="urn:microsoft.com/office/officeart/2005/8/layout/radial5"/>
    <dgm:cxn modelId="{F9E7C62E-2C57-4A2F-B5E8-A2B5B2D80DEC}" type="presParOf" srcId="{D3945045-2612-49C2-B3DE-E19EA4B327CF}" destId="{71B843C1-26FA-4B90-95E1-8CF6B392ED34}" srcOrd="9" destOrd="0" presId="urn:microsoft.com/office/officeart/2005/8/layout/radial5"/>
    <dgm:cxn modelId="{57EB547A-A62A-433F-8821-AD229EF4BD8A}" type="presParOf" srcId="{71B843C1-26FA-4B90-95E1-8CF6B392ED34}" destId="{5B190348-3C76-402B-9BCC-2B70769BFB56}" srcOrd="0" destOrd="0" presId="urn:microsoft.com/office/officeart/2005/8/layout/radial5"/>
    <dgm:cxn modelId="{2BE8A26E-896F-4793-93D1-0D6F1EA7EF2C}" type="presParOf" srcId="{D3945045-2612-49C2-B3DE-E19EA4B327CF}" destId="{D5FAF73A-D68C-462E-9C7F-C7AE9A746675}" srcOrd="10" destOrd="0" presId="urn:microsoft.com/office/officeart/2005/8/layout/radial5"/>
    <dgm:cxn modelId="{C2B6A47A-B7FA-48CF-B7D0-E597B90A6ADB}" type="presParOf" srcId="{D3945045-2612-49C2-B3DE-E19EA4B327CF}" destId="{E9AE976D-532D-418F-83F6-B9ACD83703B5}" srcOrd="11" destOrd="0" presId="urn:microsoft.com/office/officeart/2005/8/layout/radial5"/>
    <dgm:cxn modelId="{9CBCED81-018A-47C4-8F3E-E35488E0C44B}" type="presParOf" srcId="{E9AE976D-532D-418F-83F6-B9ACD83703B5}" destId="{D482AA7A-C9BD-4F1B-A7C5-3D8F3A3D90D5}" srcOrd="0" destOrd="0" presId="urn:microsoft.com/office/officeart/2005/8/layout/radial5"/>
    <dgm:cxn modelId="{6E4029EE-2A34-4DBA-9F37-B918143C6654}" type="presParOf" srcId="{D3945045-2612-49C2-B3DE-E19EA4B327CF}" destId="{21B291BF-1FA4-4466-AB0F-75DB4782709C}" srcOrd="12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.gif"/><Relationship Id="rId4" Type="http://schemas.microsoft.com/office/2007/relationships/hdphoto" Target="../media/hdphoto1.wdp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4380" y="1272011"/>
            <a:ext cx="8549640" cy="2705947"/>
          </a:xfrm>
        </p:spPr>
        <p:txBody>
          <a:bodyPr anchor="b"/>
          <a:lstStyle>
            <a:lvl1pPr algn="ctr">
              <a:defRPr sz="6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57300" y="4082310"/>
            <a:ext cx="7543800" cy="1876530"/>
          </a:xfrm>
        </p:spPr>
        <p:txBody>
          <a:bodyPr/>
          <a:lstStyle>
            <a:lvl1pPr marL="0" indent="0" algn="ctr">
              <a:buNone/>
              <a:defRPr sz="2640"/>
            </a:lvl1pPr>
            <a:lvl2pPr marL="502920" indent="0" algn="ctr">
              <a:buNone/>
              <a:defRPr sz="2200"/>
            </a:lvl2pPr>
            <a:lvl3pPr marL="1005840" indent="0" algn="ctr">
              <a:buNone/>
              <a:defRPr sz="1980"/>
            </a:lvl3pPr>
            <a:lvl4pPr marL="1508760" indent="0" algn="ctr">
              <a:buNone/>
              <a:defRPr sz="1760"/>
            </a:lvl4pPr>
            <a:lvl5pPr marL="2011680" indent="0" algn="ctr">
              <a:buNone/>
              <a:defRPr sz="1760"/>
            </a:lvl5pPr>
            <a:lvl6pPr marL="2514600" indent="0" algn="ctr">
              <a:buNone/>
              <a:defRPr sz="1760"/>
            </a:lvl6pPr>
            <a:lvl7pPr marL="3017520" indent="0" algn="ctr">
              <a:buNone/>
              <a:defRPr sz="1760"/>
            </a:lvl7pPr>
            <a:lvl8pPr marL="3520440" indent="0" algn="ctr">
              <a:buNone/>
              <a:defRPr sz="1760"/>
            </a:lvl8pPr>
            <a:lvl9pPr marL="4023360" indent="0" algn="ctr">
              <a:buNone/>
              <a:defRPr sz="176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B6D65-BE99-417F-89C7-F87C056D95B5}" type="datetimeFigureOut">
              <a:rPr lang="en-US" smtClean="0"/>
              <a:t>12/21/2019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4E0B1F-74DE-4925-B7A2-F0F0DA1C0F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22868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B6D65-BE99-417F-89C7-F87C056D95B5}" type="datetimeFigureOut">
              <a:rPr lang="en-US" smtClean="0"/>
              <a:t>12/21/2019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4E0B1F-74DE-4925-B7A2-F0F0DA1C0F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56294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98043" y="413808"/>
            <a:ext cx="2168843" cy="658675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91515" y="413808"/>
            <a:ext cx="6380798" cy="65867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B6D65-BE99-417F-89C7-F87C056D95B5}" type="datetimeFigureOut">
              <a:rPr lang="en-US" smtClean="0"/>
              <a:t>12/21/2019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4E0B1F-74DE-4925-B7A2-F0F0DA1C0F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862550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B6D65-BE99-417F-89C7-F87C056D95B5}" type="datetimeFigureOut">
              <a:rPr lang="en-US" smtClean="0"/>
              <a:t>12/21/2019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4E0B1F-74DE-4925-B7A2-F0F0DA1C0FC1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8587" y="-168454"/>
            <a:ext cx="10687730" cy="8136797"/>
          </a:xfrm>
          <a:prstGeom prst="rect">
            <a:avLst/>
          </a:prstGeom>
        </p:spPr>
      </p:pic>
      <p:sp>
        <p:nvSpPr>
          <p:cNvPr id="9" name="TextBox 8"/>
          <p:cNvSpPr txBox="1"/>
          <p:nvPr userDrawn="1"/>
        </p:nvSpPr>
        <p:spPr>
          <a:xfrm>
            <a:off x="438039" y="1002928"/>
            <a:ext cx="918232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 err="1" smtClean="0">
                <a:latin typeface="Segoe Print" panose="02000600000000000000" pitchFamily="2" charset="0"/>
                <a:cs typeface="NikoshBAN" panose="02000000000000000000" pitchFamily="2" charset="0"/>
              </a:rPr>
              <a:t>আজকের</a:t>
            </a:r>
            <a:r>
              <a:rPr lang="en-US" sz="4800" b="1" dirty="0" smtClean="0">
                <a:latin typeface="Segoe Print" panose="020006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latin typeface="Segoe Print" panose="02000600000000000000" pitchFamily="2" charset="0"/>
                <a:cs typeface="NikoshBAN" panose="02000000000000000000" pitchFamily="2" charset="0"/>
              </a:rPr>
              <a:t>মাল্টিমিডিয়া</a:t>
            </a:r>
            <a:r>
              <a:rPr lang="en-US" sz="4800" b="1" dirty="0" smtClean="0">
                <a:latin typeface="Segoe Print" panose="020006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latin typeface="Segoe Print" panose="02000600000000000000" pitchFamily="2" charset="0"/>
                <a:cs typeface="NikoshBAN" panose="02000000000000000000" pitchFamily="2" charset="0"/>
              </a:rPr>
              <a:t>ক্লাশে</a:t>
            </a:r>
            <a:r>
              <a:rPr lang="en-US" sz="4800" b="1" dirty="0" smtClean="0">
                <a:latin typeface="Segoe Print" panose="020006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latin typeface="Segoe Print" panose="02000600000000000000" pitchFamily="2" charset="0"/>
                <a:cs typeface="NikoshBAN" panose="02000000000000000000" pitchFamily="2" charset="0"/>
              </a:rPr>
              <a:t>সবাইকে</a:t>
            </a:r>
            <a:r>
              <a:rPr lang="en-US" sz="4800" b="1" dirty="0" smtClean="0">
                <a:latin typeface="Segoe Print" panose="020006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latin typeface="Segoe Print" panose="02000600000000000000" pitchFamily="2" charset="0"/>
                <a:cs typeface="NikoshBAN" panose="02000000000000000000" pitchFamily="2" charset="0"/>
              </a:rPr>
              <a:t>স্বাগতম</a:t>
            </a:r>
            <a:endParaRPr lang="en-US" sz="4800" b="1" dirty="0">
              <a:latin typeface="Segoe Print" panose="020006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955" b="98643" l="9704" r="5032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50741" b="5719"/>
          <a:stretch/>
        </p:blipFill>
        <p:spPr>
          <a:xfrm>
            <a:off x="6134030" y="3227274"/>
            <a:ext cx="1939430" cy="3707094"/>
          </a:xfrm>
          <a:prstGeom prst="rect">
            <a:avLst/>
          </a:prstGeom>
          <a:ln>
            <a:noFill/>
          </a:ln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7516" y="2197985"/>
            <a:ext cx="3328746" cy="3612531"/>
          </a:xfrm>
          <a:prstGeom prst="rect">
            <a:avLst/>
          </a:prstGeom>
        </p:spPr>
      </p:pic>
      <p:sp>
        <p:nvSpPr>
          <p:cNvPr id="2" name="TextBox 1"/>
          <p:cNvSpPr txBox="1"/>
          <p:nvPr userDrawn="1"/>
        </p:nvSpPr>
        <p:spPr>
          <a:xfrm>
            <a:off x="9054442" y="6714695"/>
            <a:ext cx="113685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SHAHJALAL</a:t>
            </a:r>
            <a:endParaRPr lang="en-US" sz="12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8384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1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0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60306 -0.35947 L -0.60306 -0.35927 C -0.59517 -0.36009 -0.58744 -0.36213 -0.5797 -0.36131 C -0.57844 -0.36131 -0.58238 -0.35968 -0.58286 -0.35763 C -0.58381 -0.35355 -0.58349 -0.34885 -0.58396 -0.34436 C -0.58412 -0.34252 -0.58428 -0.34027 -0.58507 -0.33884 C -0.58586 -0.33741 -0.58712 -0.33741 -0.58822 -0.33721 C -0.58917 -0.33741 -0.59107 -0.33721 -0.59122 -0.33884 C -0.59312 -0.34844 -0.59012 -0.34844 -0.58712 -0.35028 C -0.58601 -0.34946 -0.58475 -0.34946 -0.58396 -0.34824 C -0.58317 -0.34681 -0.58333 -0.34436 -0.58286 -0.34252 C -0.58223 -0.34048 -0.58144 -0.33884 -0.58081 -0.33721 C -0.58112 -0.33455 -0.58081 -0.33149 -0.58175 -0.32945 C -0.58365 -0.32557 -0.59043 -0.32924 -0.59122 -0.32945 C -0.59975 -0.33966 -0.58964 -0.32638 -0.59659 -0.33884 C -0.59754 -0.34048 -0.59864 -0.3415 -0.59975 -0.34252 C -0.60054 -0.3466 -0.60069 -0.35069 -0.6018 -0.35396 C -0.60259 -0.3558 -0.60448 -0.35743 -0.60401 -0.35947 C -0.60353 -0.36131 -0.6018 -0.35825 -0.60085 -0.35763 C -0.60006 -0.3558 -0.59959 -0.35375 -0.59864 -0.35212 C -0.59785 -0.35049 -0.59643 -0.35008 -0.59564 -0.34824 C -0.59485 -0.34681 -0.59501 -0.34436 -0.59454 -0.34252 C -0.59359 -0.34048 -0.59233 -0.33946 -0.59122 -0.33721 C -0.59043 -0.33517 -0.59012 -0.33292 -0.58917 -0.33129 C -0.58728 -0.32843 -0.58286 -0.32393 -0.58286 -0.32352 C -0.58254 -0.32577 -0.58254 -0.32802 -0.58175 -0.32945 C -0.57891 -0.33578 -0.57639 -0.33272 -0.57228 -0.33129 C -0.57512 -0.31617 -0.57102 -0.33374 -0.57655 -0.32393 C -0.57733 -0.3225 -0.57718 -0.32005 -0.57765 -0.31821 C -0.57797 -0.32005 -0.5786 -0.32169 -0.5786 -0.32393 C -0.5786 -0.32598 -0.57733 -0.33578 -0.57655 -0.33884 C -0.57591 -0.34089 -0.57497 -0.34232 -0.57449 -0.34436 C -0.57402 -0.3466 -0.57418 -0.34885 -0.57323 -0.35028 C -0.57228 -0.35171 -0.57055 -0.35171 -0.56913 -0.35212 C -0.56124 -0.34722 -0.57071 -0.35416 -0.56376 -0.34436 C -0.56297 -0.34334 -0.56171 -0.34334 -0.5606 -0.34252 C -0.56029 -0.33823 -0.55997 -0.33374 -0.55966 -0.32945 C -0.55918 -0.32455 -0.5595 -0.30964 -0.55855 -0.31433 C -0.55697 -0.32271 -0.55808 -0.3319 -0.55761 -0.34068 C -0.55682 -0.35273 -0.55666 -0.34681 -0.5554 -0.3558 C -0.55492 -0.35886 -0.55476 -0.36213 -0.55429 -0.36499 C -0.55224 -0.36417 -0.54908 -0.36294 -0.54703 -0.36131 C -0.53772 -0.35437 -0.54703 -0.36009 -0.53961 -0.3558 C -0.54419 -0.34742 -0.54514 -0.34865 -0.54167 -0.33129 C -0.54135 -0.32945 -0.53961 -0.33006 -0.53851 -0.32945 C -0.53772 -0.32761 -0.53614 -0.32598 -0.53646 -0.32393 C -0.53661 -0.32148 -0.53835 -0.32046 -0.53961 -0.32005 C -0.54056 -0.31985 -0.54577 -0.32312 -0.54703 -0.32393 C -0.54735 -0.32577 -0.5475 -0.32781 -0.54798 -0.32945 C -0.54861 -0.33149 -0.54956 -0.33312 -0.55019 -0.33517 C -0.55098 -0.33864 -0.55224 -0.3466 -0.55224 -0.34599 C -0.54466 -0.35089 -0.54782 -0.34783 -0.54277 -0.35396 C -0.53946 -0.35253 -0.53772 -0.35253 -0.53535 -0.34824 C -0.53456 -0.34681 -0.5344 -0.34375 -0.53314 -0.34252 C -0.53156 -0.34089 -0.52967 -0.3415 -0.52793 -0.34068 C -0.52762 -0.33455 -0.52636 -0.32822 -0.52699 -0.32189 C -0.52714 -0.31985 -0.52904 -0.31924 -0.53014 -0.32005 C -0.53109 -0.32107 -0.53093 -0.32393 -0.53109 -0.32577 C -0.53156 -0.32843 -0.53235 -0.33578 -0.53314 -0.33884 C -0.53393 -0.34089 -0.53456 -0.34252 -0.53535 -0.34436 C -0.53298 -0.35294 -0.53314 -0.35457 -0.52793 -0.36131 C -0.52714 -0.36254 -0.52572 -0.36274 -0.52478 -0.36315 C -0.52304 -0.36274 -0.52146 -0.36172 -0.51957 -0.36131 C -0.51499 -0.36049 -0.50963 -0.36397 -0.50568 -0.35947 C -0.50394 -0.35743 -0.50726 -0.35212 -0.50773 -0.34824 C -0.50947 -0.33966 -0.50868 -0.34436 -0.51026 -0.33312 C -0.50963 -0.32884 -0.50994 -0.32414 -0.50915 -0.32005 C -0.50852 -0.31801 -0.50647 -0.31801 -0.50568 -0.31617 C -0.50505 -0.31474 -0.50379 -0.31147 -0.50473 -0.31066 C -0.50584 -0.30964 -0.50679 -0.31311 -0.50773 -0.31433 L -0.51105 -0.33129 L -0.51215 -0.33721 C -0.50742 -0.34946 -0.51294 -0.33721 -0.50679 -0.34436 C -0.50552 -0.34599 -0.50505 -0.34946 -0.50363 -0.35028 C -0.4981 -0.35212 -0.49242 -0.35171 -0.48674 -0.35212 C -0.48753 -0.35028 -0.48832 -0.34844 -0.48879 -0.3466 C -0.48927 -0.34477 -0.48927 -0.34232 -0.49006 -0.34068 C -0.49069 -0.33843 -0.49211 -0.33721 -0.49305 -0.33517 C -0.49242 -0.33312 -0.49179 -0.33129 -0.491 -0.32945 C -0.48848 -0.32414 -0.48769 -0.32393 -0.48469 -0.32005 C -0.47806 -0.30228 -0.48485 -0.31842 -0.48153 -0.35396 C -0.48122 -0.356 -0.47932 -0.35641 -0.47822 -0.35763 C -0.4749 -0.35559 -0.47475 -0.35682 -0.47301 -0.35028 C -0.47206 -0.3466 -0.47096 -0.33884 -0.47096 -0.33864 C -0.47127 -0.33517 -0.47096 -0.33088 -0.47206 -0.32761 C -0.47254 -0.32598 -0.47427 -0.32455 -0.47506 -0.32577 C -0.47632 -0.32741 -0.47585 -0.33088 -0.47617 -0.33312 C -0.47727 -0.34027 -0.47743 -0.33823 -0.47822 -0.3466 C -0.47885 -0.35069 -0.47901 -0.35518 -0.47932 -0.35947 C -0.47806 -0.3607 -0.47664 -0.36294 -0.47506 -0.36315 C -0.47285 -0.36397 -0.47048 -0.35886 -0.46875 -0.35763 C -0.46749 -0.35682 -0.46607 -0.35641 -0.46464 -0.3558 C -0.46354 -0.35539 -0.46244 -0.35437 -0.46149 -0.35396 C -0.45817 -0.35437 -0.45502 -0.3558 -0.45202 -0.3558 C -0.45012 -0.3558 -0.4476 -0.35641 -0.44665 -0.35396 C -0.44586 -0.35212 -0.4476 -0.34946 -0.4487 -0.34824 C -0.4506 -0.34599 -0.45502 -0.34436 -0.45502 -0.34415 C -0.4547 -0.34191 -0.4547 -0.33946 -0.45407 -0.33721 C -0.45281 -0.33353 -0.44823 -0.32781 -0.44665 -0.32577 C -0.44602 -0.32393 -0.44507 -0.32189 -0.4446 -0.32005 C -0.44397 -0.31821 -0.44318 -0.3125 -0.4435 -0.31433 C -0.44397 -0.32087 -0.44555 -0.33312 -0.44555 -0.33292 C -0.44523 -0.33741 -0.44681 -0.35702 -0.44239 -0.36315 C -0.4416 -0.36458 -0.44018 -0.36458 -0.43923 -0.36499 C -0.43955 -0.35866 -0.43955 -0.34068 -0.44239 -0.33312 C -0.44302 -0.33129 -0.44381 -0.32965 -0.4446 -0.32761 C -0.44586 -0.32312 -0.44523 -0.31985 -0.4476 -0.31617 C -0.44855 -0.31495 -0.44981 -0.31495 -0.45076 -0.31433 C -0.45155 -0.3125 -0.45328 -0.31086 -0.45297 -0.30882 C -0.45281 -0.30718 -0.45076 -0.30616 -0.44981 -0.30718 C -0.44823 -0.3078 -0.4476 -0.31066 -0.44665 -0.3125 C -0.44444 -0.32843 -0.44744 -0.31127 -0.44239 -0.32761 C -0.44113 -0.33169 -0.44018 -0.33639 -0.43923 -0.34068 C -0.4386 -0.34436 -0.4386 -0.34885 -0.43718 -0.35212 C -0.4356 -0.35518 -0.4345 -0.35866 -0.43292 -0.36131 C -0.43197 -0.36294 -0.43071 -0.36397 -0.42976 -0.36499 C -0.42661 -0.36458 -0.42329 -0.36458 -0.42014 -0.36315 C -0.41793 -0.36254 -0.41619 -0.36009 -0.41398 -0.35947 L -0.39488 -0.35396 C -0.39378 -0.35253 -0.39189 -0.35232 -0.39173 -0.35028 C -0.39157 -0.34763 -0.39268 -0.33537 -0.39378 -0.33129 C -0.39441 -0.32945 -0.39488 -0.32679 -0.39599 -0.32577 C -0.39757 -0.32414 -0.39946 -0.32455 -0.4012 -0.32393 C -0.40009 -0.32495 -0.39915 -0.32741 -0.3982 -0.32761 C -0.3952 -0.32822 -0.39125 -0.32557 -0.38857 -0.32393 C -0.38778 -0.32189 -0.38699 -0.32005 -0.38668 -0.31821 C -0.38573 -0.31576 -0.38573 -0.31066 -0.38447 -0.31066 C -0.38399 -0.31066 -0.3862 -0.32291 -0.38668 -0.32393 C -0.38605 -0.33006 -0.38668 -0.3368 -0.38526 -0.34252 C -0.3851 -0.34436 -0.38336 -0.34436 -0.3821 -0.34436 C -0.38005 -0.34436 -0.378 -0.34334 -0.37579 -0.34252 C -0.37121 -0.33455 -0.37342 -0.34027 -0.37168 -0.32945 C -0.37105 -0.32577 -0.36947 -0.31821 -0.36947 -0.31801 C -0.36995 -0.32271 -0.37058 -0.32679 -0.37058 -0.33129 C -0.37058 -0.33517 -0.36995 -0.33884 -0.36947 -0.34252 C -0.369 -0.3466 -0.3679 -0.35089 -0.36679 -0.35396 C -0.36569 -0.35559 -0.36458 -0.35641 -0.36348 -0.35763 C -0.36237 -0.35702 -0.36127 -0.35702 -0.36016 -0.3558 C -0.35906 -0.35437 -0.35843 -0.35212 -0.35795 -0.35028 C -0.35716 -0.34742 -0.35606 -0.33946 -0.35574 -0.33721 C -0.35606 -0.33088 -0.35685 -0.31188 -0.35685 -0.31821 C -0.35685 -0.35559 -0.35701 -0.34068 -0.3548 -0.35947 C -0.3548 -0.36274 -0.3548 -0.36601 -0.35369 -0.36928 C -0.35259 -0.37295 -0.35148 -0.37785 -0.34943 -0.3801 C -0.34533 -0.385 -0.34754 -0.38317 -0.34312 -0.38582 C -0.33744 -0.38378 -0.33822 -0.385 -0.33365 -0.3801 C -0.32149 -0.36785 -0.34043 -0.38643 -0.32718 -0.37091 C -0.32623 -0.36968 -0.32512 -0.36948 -0.32402 -0.36928 L -0.33049 -0.36499 L -0.33365 -0.36315 C -0.32623 -0.35437 -0.3286 -0.35947 -0.32512 -0.35028 C -0.32702 -0.34007 -0.32718 -0.3417 -0.32512 -0.32577 C -0.32481 -0.32352 -0.32402 -0.32128 -0.32307 -0.32005 C -0.32102 -0.31801 -0.31881 -0.3176 -0.3166 -0.31617 L -0.3136 -0.31433 C -0.3125 -0.31495 -0.3106 -0.31433 -0.31029 -0.31617 C -0.30839 -0.33149 -0.30997 -0.33047 -0.31455 -0.33312 C -0.31597 -0.33272 -0.31755 -0.33292 -0.31881 -0.33129 C -0.32055 -0.32924 -0.32134 -0.32332 -0.32197 -0.32005 C -0.3226 -0.32189 -0.3237 -0.32352 -0.32402 -0.32577 C -0.32481 -0.33047 -0.32465 -0.33558 -0.32512 -0.34068 C -0.32544 -0.34334 -0.32576 -0.34579 -0.32623 -0.34824 C -0.32718 -0.3466 -0.3286 -0.34497 -0.32939 -0.34252 C -0.33002 -0.34089 -0.32954 -0.33558 -0.33049 -0.33721 C -0.33333 -0.3415 -0.33665 -0.35396 -0.33665 -0.35375 C -0.33744 -0.35212 -0.3387 -0.35049 -0.33886 -0.34824 C -0.33933 -0.34272 -0.33649 -0.34089 -0.33459 -0.33884 C -0.33302 -0.33966 -0.33112 -0.34007 -0.32939 -0.34068 C -0.32828 -0.3415 -0.3267 -0.34089 -0.32623 -0.34252 C -0.32039 -0.3607 -0.33033 -0.34946 -0.32102 -0.35763 C -0.31281 -0.35273 -0.31676 -0.35294 -0.30918 -0.3558 C -0.30997 -0.36009 -0.31013 -0.36478 -0.31139 -0.36928 C -0.31281 -0.37316 -0.31802 -0.37377 -0.31976 -0.37459 C -0.31771 -0.37193 -0.31534 -0.37009 -0.3136 -0.36703 C -0.3125 -0.36499 -0.31155 -0.36294 -0.31029 -0.36131 C -0.30934 -0.36009 -0.30824 -0.36049 -0.30713 -0.35947 C -0.29893 -0.35232 -0.30887 -0.35866 -0.30082 -0.35396 C -0.30019 -0.35212 -0.2994 -0.35028 -0.29877 -0.34824 C -0.2975 -0.34395 -0.29735 -0.33741 -0.29656 -0.33312 C -0.2964 -0.33129 -0.29593 -0.32945 -0.29561 -0.32761 C -0.29593 -0.32495 -0.29656 -0.3176 -0.29656 -0.32005 C -0.29656 -0.32679 -0.2953 -0.33721 -0.29451 -0.34436 C -0.29419 -0.35253 -0.29514 -0.36131 -0.29356 -0.36928 C -0.29245 -0.37316 -0.28961 -0.375 -0.28709 -0.37642 L -0.28077 -0.3801 C -0.27793 -0.37969 -0.27509 -0.37908 -0.27225 -0.37826 C -0.27131 -0.37826 -0.26815 -0.37683 -0.2691 -0.37642 C -0.27336 -0.37479 -0.27762 -0.3752 -0.28172 -0.37459 C -0.28109 -0.37193 -0.28077 -0.36928 -0.27967 -0.36703 C -0.27809 -0.36356 -0.27557 -0.36274 -0.27351 -0.36131 C -0.27146 -0.34844 -0.27083 -0.34599 -0.27351 -0.32761 C -0.27367 -0.32557 -0.27557 -0.32495 -0.27651 -0.32393 C -0.27825 -0.32455 -0.28093 -0.32291 -0.28172 -0.32577 C -0.28235 -0.32802 -0.27904 -0.32761 -0.27762 -0.32761 C -0.27478 -0.32761 -0.27194 -0.32638 -0.2691 -0.32577 C -0.26641 -0.31086 -0.26752 -0.31045 -0.26625 -0.32577 C -0.26641 -0.32863 -0.26815 -0.34027 -0.26815 -0.34252 C -0.26815 -0.34701 -0.26752 -0.35171 -0.26704 -0.3558 C -0.26515 -0.35518 -0.26294 -0.35437 -0.26073 -0.35396 C -0.2571 -0.35294 -0.25268 -0.35641 -0.25016 -0.35212 C -0.24874 -0.34946 -0.25126 -0.33619 -0.25221 -0.33129 C -0.25268 -0.33374 -0.25331 -0.33639 -0.25331 -0.33884 C -0.25331 -0.36744 -0.25315 -0.3511 -0.2511 -0.36499 C -0.25063 -0.36948 -0.25031 -0.37602 -0.24905 -0.3801 C -0.24858 -0.38214 -0.24795 -0.38439 -0.247 -0.38582 C -0.24605 -0.38705 -0.24495 -0.38705 -0.24369 -0.38766 C -0.24274 -0.38868 -0.24195 -0.39113 -0.24069 -0.39134 C -0.2369 -0.39215 -0.23358 -0.3895 -0.23027 -0.38766 C -0.22727 -0.38051 -0.22554 -0.37847 -0.23027 -0.36703 C -0.23106 -0.36458 -0.23358 -0.36458 -0.23532 -0.36315 C -0.23753 -0.36172 -0.24163 -0.35947 -0.24163 -0.35927 C -0.23532 -0.35886 -0.22917 -0.35886 -0.22269 -0.35763 C -0.22159 -0.35743 -0.21906 -0.35763 -0.21954 -0.3558 C -0.22017 -0.35355 -0.22222 -0.35437 -0.22364 -0.35396 C -0.22617 -0.35294 -0.22869 -0.35253 -0.23106 -0.35212 C -0.22964 -0.34824 -0.22932 -0.34232 -0.22696 -0.34068 L -0.22064 -0.33721 C -0.22159 -0.33374 -0.22254 -0.33026 -0.22364 -0.32761 C -0.22538 -0.32414 -0.22806 -0.32312 -0.23027 -0.32189 C -0.23106 -0.32271 -0.23248 -0.3225 -0.23327 -0.32393 C -0.23437 -0.32577 -0.23453 -0.32884 -0.23532 -0.33129 C -0.23863 -0.3415 -0.23674 -0.3321 -0.23848 -0.34252 C -0.23753 -0.34436 -0.23674 -0.34701 -0.23532 -0.34824 C -0.23406 -0.34946 -0.23248 -0.34967 -0.23106 -0.35028 C -0.22806 -0.35089 -0.22475 -0.35171 -0.22159 -0.35212 C -0.21291 -0.35089 -0.20723 -0.35641 -0.20265 -0.34436 C -0.20202 -0.34272 -0.20202 -0.34068 -0.20155 -0.33884 C -0.20218 -0.33721 -0.20265 -0.33455 -0.2036 -0.33312 C -0.20565 -0.33108 -0.21007 -0.32945 -0.21007 -0.32924 C -0.19697 -0.32475 -0.21322 -0.33047 -0.19855 -0.32577 C -0.19649 -0.32495 -0.19208 -0.32393 -0.19002 -0.32189 C -0.18876 -0.32087 -0.18781 -0.31944 -0.18671 -0.31821 C -0.18655 -0.32128 -0.18576 -0.32434 -0.1856 -0.32761 C -0.18513 -0.33823 -0.18466 -0.35947 -0.18466 -0.35927 C -0.18671 -0.34865 -0.18497 -0.35906 -0.18671 -0.34252 C -0.18718 -0.34007 -0.18702 -0.33721 -0.18781 -0.33517 C -0.18876 -0.33312 -0.18987 -0.33231 -0.19097 -0.33129 C -0.19571 -0.32659 -0.19492 -0.32781 -0.20044 -0.32577 C -0.20076 -0.32393 -0.20202 -0.32169 -0.20155 -0.32005 C -0.20044 -0.31597 -0.1935 -0.31985 -0.19318 -0.32005 C -0.1916 -0.32393 -0.19002 -0.32741 -0.18892 -0.33129 C -0.18781 -0.33496 -0.18671 -0.34252 -0.18671 -0.34232 C -0.18655 -0.34824 -0.18624 -0.35396 -0.1856 -0.35947 C -0.1856 -0.36151 -0.18545 -0.36356 -0.18466 -0.36499 C -0.18387 -0.36703 -0.18261 -0.36764 -0.1815 -0.36928 C -0.1804 -0.36764 -0.17913 -0.36662 -0.17819 -0.36499 C -0.17377 -0.35702 -0.17677 -0.34946 -0.17724 -0.33721 C -0.17787 -0.34477 -0.17945 -0.35743 -0.17724 -0.36499 C -0.17677 -0.36703 -0.17519 -0.36662 -0.17408 -0.36703 C -0.17377 -0.36499 -0.17377 -0.36274 -0.17298 -0.36131 C -0.17235 -0.35988 -0.17093 -0.35947 -0.17014 -0.35947 C -0.16367 -0.35947 -0.1572 -0.3607 -0.15088 -0.36131 C -0.14299 -0.36601 -0.14552 -0.36519 -0.13147 -0.36131 C -0.12973 -0.36111 -0.13352 -0.36009 -0.13399 -0.35947 C -0.13794 -0.35682 -0.1381 -0.3558 -0.14125 -0.35212 C -0.14047 -0.34558 -0.14078 -0.34232 -0.13794 -0.33884 C -0.13573 -0.33721 -0.13147 -0.33517 -0.13147 -0.33496 C -0.12973 -0.33312 -0.12926 -0.33149 -0.12768 -0.32945 C -0.12531 -0.32455 -0.12531 -0.3223 -0.12342 -0.31617 C -0.12279 -0.31433 -0.12263 -0.3125 -0.12121 -0.31066 C -0.12263 -0.31617 -0.1231 -0.32189 -0.12484 -0.32761 C -0.12484 -0.32965 -0.1261 -0.33108 -0.12705 -0.33312 C -0.12721 -0.33619 -0.12721 -0.33966 -0.12768 -0.34252 C -0.12784 -0.34436 -0.12831 -0.3466 -0.12926 -0.34824 C -0.12831 -0.35028 -0.12926 -0.35314 -0.12768 -0.35396 C -0.12263 -0.35723 -0.12263 -0.35069 -0.12042 -0.3466 C -0.11932 -0.34477 -0.11837 -0.34375 -0.11711 -0.34252 C -0.11648 -0.33946 -0.11458 -0.33292 -0.11711 -0.32945 C -0.11837 -0.32822 -0.11932 -0.33026 -0.12042 -0.33129 C -0.12263 -0.33353 -0.12705 -0.33884 -0.12705 -0.33864 C -0.12547 -0.33517 -0.12484 -0.33149 -0.12342 -0.32761 C -0.12295 -0.32577 -0.12137 -0.32291 -0.12263 -0.32189 C -0.12389 -0.32067 -0.12595 -0.32312 -0.12768 -0.32393 C -0.12926 -0.32638 -0.13021 -0.33333 -0.13179 -0.33129 C -0.13589 -0.32638 -0.12484 -0.30841 -0.13573 -0.32761 C -0.13573 -0.32577 -0.13684 -0.32414 -0.13794 -0.32189 C -0.13794 -0.31638 -0.13478 -0.31474 -0.13352 -0.3125 C -0.13052 -0.31658 -0.12926 -0.31842 -0.12768 -0.32393 C -0.12705 -0.32802 -0.1261 -0.33455 -0.12547 -0.33884 C -0.12531 -0.34068 -0.12484 -0.34252 -0.12484 -0.34436 C -0.11947 -0.34334 -0.11442 -0.34334 -0.10969 -0.34068 C -0.10843 -0.34007 -0.10811 -0.33721 -0.10748 -0.33517 C -0.10622 -0.33006 -0.10559 -0.31597 -0.10543 -0.3125 C -0.10527 -0.3176 -0.10385 -0.3225 -0.10322 -0.32761 C -0.09943 -0.36417 -0.10527 -0.32618 -0.10117 -0.35212 C -0.10085 -0.35457 -0.10085 -0.35743 -0.10085 -0.35947 C -0.09943 -0.36131 -0.09864 -0.36213 -0.09706 -0.36315 L -0.09059 -0.36131 C -0.08886 -0.3609 -0.0868 -0.36131 -0.08554 -0.35947 C -0.08444 -0.35825 -0.08459 -0.3558 -0.08428 -0.35396 C -0.08459 -0.34946 -0.08554 -0.34517 -0.08554 -0.34068 C -0.08586 -0.3368 -0.08775 -0.32945 -0.08775 -0.32924 C -0.08775 -0.32455 -0.08775 -0.31924 -0.08649 -0.31433 C -0.08601 -0.31209 -0.08444 -0.31045 -0.08333 -0.30882 C -0.08002 -0.30412 -0.07986 -0.30494 -0.07686 -0.3033 C -0.07891 -0.30841 -0.08144 -0.31352 -0.08428 -0.31821 C -0.09075 -0.32884 -0.0887 -0.32087 -0.09059 -0.33129 C -0.09028 -0.33517 -0.09043 -0.33946 -0.08996 -0.34252 C -0.08854 -0.34681 -0.08775 -0.35171 -0.08554 -0.35396 C -0.08428 -0.35518 -0.08333 -0.35682 -0.08223 -0.35763 C -0.08128 -0.35866 -0.08002 -0.35886 -0.07907 -0.35947 C -0.07765 -0.3607 -0.07686 -0.36213 -0.07481 -0.36315 C -0.07465 -0.36213 -0.07244 -0.36151 -0.07244 -0.35947 C -0.06881 -0.3466 -0.07055 -0.34272 -0.0726 -0.33129 C -0.07355 -0.33292 -0.07781 -0.33843 -0.07702 -0.34252 C -0.07686 -0.34517 -0.07512 -0.34722 -0.07465 -0.34824 C -0.07244 -0.34967 -0.07023 -0.34946 -0.06802 -0.35028 C -0.06455 -0.35192 -0.06376 -0.35375 -0.05997 -0.35028 C -0.05934 -0.34885 -0.05934 -0.3466 -0.05792 -0.34436 C -0.05824 -0.34232 -0.05934 -0.33129 -0.06155 -0.32945 C -0.06218 -0.32863 -0.06376 -0.33088 -0.06423 -0.33129 C -0.06376 -0.33966 -0.06439 -0.34436 -0.06155 -0.35028 C -0.06013 -0.35171 -0.05934 -0.35253 -0.05792 -0.35396 C -0.05571 -0.35314 -0.0535 -0.35375 -0.05161 -0.35212 C -0.04956 -0.35028 -0.04877 -0.3417 -0.04845 -0.33884 C -0.04877 -0.33129 -0.04956 -0.30882 -0.04956 -0.31617 C -0.04956 -0.33374 -0.05066 -0.35171 -0.04845 -0.36928 C -0.04845 -0.37193 -0.04498 -0.37009 -0.04309 -0.37091 C -0.04182 -0.37009 -0.03961 -0.36928 -0.03756 -0.36928 C -0.02651 -0.36928 -0.02714 -0.36928 -0.02099 -0.37275 C -0.01957 -0.37132 -0.0172 -0.37173 -0.01673 -0.36928 C -0.01641 -0.36703 -0.02052 -0.36866 -0.01988 -0.36703 C -0.01894 -0.36478 -0.01199 -0.36213 -0.01042 -0.36131 C -0.00899 -0.35947 -0.00757 -0.35763 -0.00615 -0.3558 C -0.00505 -0.35437 -0.00331 -0.35416 -0.003 -0.35212 C -0.00268 -0.35028 -0.00379 -0.34844 -0.0041 -0.3466 C -0.00489 -0.34089 -0.00442 -0.33517 -0.0071 -0.33129 C -0.00805 -0.33006 -0.00931 -0.33006 -0.01042 -0.32945 C -0.01152 -0.33006 -0.01357 -0.32945 -0.01357 -0.33129 C -0.01357 -0.33333 -0.01152 -0.33272 -0.01042 -0.33312 C -0.0011 -0.33803 -0.01057 -0.33231 -0.003 -0.33721 C 0.00016 -0.33619 0.00426 -0.33639 0.00647 -0.33129 C 0.00726 -0.32986 0.00726 -0.32761 0.00758 -0.32577 C 0.00726 -0.32067 0.006 -0.30576 0.00647 -0.31066 C 0.00742 -0.31883 0.00789 -0.327 0.00852 -0.33517 C 0.009 -0.33823 0.00931 -0.3415 0.00979 -0.34436 C 0.00994 -0.3466 0.00994 -0.34885 0.01073 -0.35028 C 0.01184 -0.35171 0.01357 -0.35171 0.015 -0.35212 C 0.01894 -0.35294 0.02273 -0.35314 0.02652 -0.35396 C 0.02762 -0.35437 0.02857 -0.3558 0.02983 -0.3558 C 0.03157 -0.3558 0.03646 -0.356 0.03504 -0.35396 C 0.03188 -0.34906 0.02715 -0.34946 0.02352 -0.3466 C 0.02226 -0.34538 0.02131 -0.34375 0.02036 -0.34252 C 0.02052 -0.34007 0.02036 -0.33721 0.02131 -0.33517 C 0.02304 -0.33169 0.02589 -0.33088 0.02762 -0.32761 C 0.03173 -0.32046 0.02999 -0.32414 0.03299 -0.31617 C 0.03362 -0.32005 0.03457 -0.32352 0.03504 -0.32761 C 0.03567 -0.33231 0.03504 -0.33803 0.03614 -0.34252 C 0.03662 -0.34477 0.03835 -0.34517 0.0393 -0.3466 C 0.04072 -0.34579 0.0423 -0.34579 0.04325 -0.34436 C 0.04451 -0.34334 0.04546 -0.34089 0.04546 -0.33884 C 0.0464 -0.32884 0.0464 -0.31883 0.04672 -0.30882 C 0.04703 -0.31617 0.04719 -0.32393 0.04767 -0.33129 C 0.04798 -0.33333 0.04861 -0.33496 0.04877 -0.33721 C 0.04924 -0.3415 0.04956 -0.34579 0.04988 -0.35028 C 0.05019 -0.35314 0.05051 -0.35641 0.05098 -0.35947 C 0.05619 -0.35763 0.06739 -0.36335 0.06676 -0.35396 C 0.06645 -0.35028 0.06692 -0.34558 0.06582 -0.34252 C 0.06487 -0.34048 0.06282 -0.3415 0.0614 -0.34068 C 0.06045 -0.34027 0.05935 -0.33966 0.0584 -0.33884 C 0.05792 -0.34068 0.05729 -0.34252 0.05729 -0.34436 C 0.05729 -0.35008 0.0595 -0.35232 0.0614 -0.3558 C 0.06455 -0.35518 0.06818 -0.35702 0.07102 -0.35396 C 0.07292 -0.35192 0.07308 -0.34252 0.07308 -0.34232 C 0.07276 -0.34068 0.07276 -0.33843 0.07166 -0.33721 C 0.07055 -0.33353 0.06787 -0.33272 0.06582 -0.33129 C 0.0685 -0.33088 0.07166 -0.33149 0.07387 -0.32945 C 0.07576 -0.32822 0.07655 -0.32475 0.07734 -0.32189 C 0.08223 -0.30412 0.07892 -0.31025 0.07607 -0.31821 C 0.07497 -0.32169 0.07387 -0.32577 0.07308 -0.32945 C 0.07276 -0.33272 0.07244 -0.33558 0.07166 -0.33884 C 0.07166 -0.3415 0.07102 -0.34375 0.07102 -0.3466 C 0.07102 -0.35294 0.07166 -0.35743 0.07308 -0.36315 C 0.07244 -0.3658 0.07166 -0.36846 0.07102 -0.37091 C 0.06913 -0.3754 0.06724 -0.37704 0.06455 -0.3801 C 0.06329 -0.37969 0.06187 -0.37826 0.06045 -0.37826 C 0.05919 -0.37826 0.05729 -0.37826 0.05729 -0.3801 C 0.05729 -0.38214 0.05935 -0.38153 0.06045 -0.38194 C 0.06187 -0.37888 0.06298 -0.3752 0.06455 -0.37275 C 0.06661 -0.36968 0.06881 -0.36764 0.07102 -0.36499 C 0.07166 -0.36397 0.07292 -0.36213 0.07387 -0.36131 C 0.08034 -0.35763 0.07607 -0.35988 0.08681 -0.3558 C 0.08223 -0.34497 0.08144 -0.3466 0.08476 -0.32761 C 0.08476 -0.32557 0.08681 -0.32495 0.08791 -0.32393 C 0.08823 -0.32189 0.08807 -0.31944 0.08886 -0.31821 C 0.09075 -0.31597 0.09533 -0.31433 0.09533 -0.31413 C 0.09312 -0.3176 0.09138 -0.32189 0.08886 -0.32393 C 0.0876 -0.32475 0.0857 -0.32005 0.08476 -0.32189 C 0.08365 -0.32393 0.08523 -0.327 0.08586 -0.32945 C 0.08633 -0.3321 0.08696 -0.33455 0.08791 -0.33721 C 0.08996 -0.34354 0.09296 -0.34946 0.09628 -0.35396 C 0.09722 -0.35518 0.09849 -0.35518 0.09943 -0.3558 L 0.12058 -0.35396 C 0.122 -0.35314 0.11964 -0.34824 0.11853 -0.3466 C 0.11679 -0.34354 0.11427 -0.34252 0.11206 -0.34068 C 0.11316 -0.34007 0.1149 -0.33986 0.11648 -0.33884 C 0.11821 -0.33782 0.12232 -0.33374 0.1239 -0.33129 C 0.12532 -0.32884 0.12674 -0.32659 0.128 -0.32393 C 0.12895 -0.3223 0.13005 -0.31597 0.13005 -0.31821 C 0.13005 -0.32107 0.12847 -0.32312 0.128 -0.32577 C 0.12753 -0.32802 0.12737 -0.33088 0.1269 -0.33312 C 0.12737 -0.33741 0.128 -0.34191 0.128 -0.3466 C 0.128 -0.34763 0.1269 -0.34252 0.1269 -0.34232 C 0.12737 -0.34579 0.12753 -0.34885 0.128 -0.35212 C 0.13068 -0.37295 0.13621 -0.35804 0.15657 -0.35947 L 0.16777 -0.36499 C 0.16919 -0.3658 0.16998 -0.36703 0.1714 -0.36703 C 0.17314 -0.36703 0.17488 -0.3658 0.17661 -0.36499 C 0.1804 -0.3658 0.18435 -0.36703 0.18829 -0.36703 C 0.1894 -0.36703 0.19239 -0.3656 0.19145 -0.36499 C 0.1875 -0.36335 0.18356 -0.36397 0.17977 -0.36315 C 0.17945 -0.35947 0.17977 -0.35539 0.17866 -0.35212 C 0.17787 -0.34946 0.17598 -0.34946 0.1744 -0.34824 C 0.17345 -0.34742 0.1714 -0.34436 0.1714 -0.3466 C 0.1714 -0.34865 0.17345 -0.34885 0.1744 -0.35028 C 0.17661 -0.34885 0.17961 -0.34967 0.18087 -0.3466 C 0.18356 -0.33946 0.18182 -0.3415 0.18608 -0.33884 C 0.18687 -0.3415 0.1875 -0.34375 0.18829 -0.3466 C 0.18908 -0.35008 0.19034 -0.35763 0.19034 -0.35743 C 0.19176 -0.35253 0.19492 -0.34517 0.19145 -0.33884 C 0.18971 -0.33619 0.18719 -0.33741 0.18498 -0.33721 C 0.18214 -0.33353 0.18087 -0.33353 0.17977 -0.32761 C 0.1744 -0.30739 0.17787 -0.31699 0.17977 -0.32189 C 0.18008 -0.32884 0.18008 -0.33578 0.18087 -0.34252 C 0.18166 -0.34885 0.18466 -0.34946 0.18719 -0.35212 C 0.18829 -0.35294 0.1894 -0.35437 0.19034 -0.3558 C 0.19366 -0.35416 0.20265 -0.35457 0.20407 -0.34436 C 0.20486 -0.33843 0.20439 -0.3319 0.20486 -0.32577 C 0.20565 -0.32169 0.20707 -0.31433 0.20707 -0.31413 C 0.20865 -0.32475 0.21196 -0.34865 0.21039 -0.35763 C 0.20976 -0.36131 0.20613 -0.36009 0.20407 -0.36131 C 0.20691 -0.36213 0.20928 -0.36315 0.21244 -0.36315 C 0.2137 -0.36315 0.21591 -0.36356 0.21686 -0.36131 C 0.21749 -0.35927 0.21591 -0.35641 0.2156 -0.35396 C 0.2178 -0.35171 0.22238 -0.35089 0.22207 -0.3466 C 0.22159 -0.34252 0.22143 -0.33884 0.22096 -0.33517 C 0.22017 -0.33312 0.22017 -0.33088 0.21986 -0.32945 C 0.21907 -0.32802 0.2178 -0.32822 0.21686 -0.32761 C 0.21749 -0.32945 0.21796 -0.33108 0.21891 -0.33312 C 0.21923 -0.33619 0.21875 -0.35049 0.22207 -0.35396 C 0.22364 -0.35559 0.22554 -0.35518 0.22727 -0.3558 C 0.22838 -0.35294 0.23043 -0.34844 0.23043 -0.34436 C 0.23043 -0.3415 0.2298 -0.33823 0.22948 -0.33517 C 0.2298 -0.32577 0.22901 -0.31597 0.23043 -0.30718 C 0.23075 -0.30453 0.23201 -0.31045 0.23248 -0.3125 C 0.23327 -0.31699 0.23406 -0.32761 0.23469 -0.33129 C 0.23532 -0.33517 0.2369 -0.34252 0.2369 -0.34232 C 0.23706 -0.34824 0.23548 -0.356 0.23769 -0.35947 C 0.2399 -0.36274 0.24353 -0.35682 0.24637 -0.3558 C 0.2519 -0.35416 0.25742 -0.35314 0.26326 -0.35212 C 0.26294 -0.34946 0.26168 -0.34701 0.26168 -0.34436 C 0.26168 -0.34252 0.26326 -0.35212 0.26326 -0.35028 C 0.26326 -0.34558 0.26247 -0.3415 0.26168 -0.33721 C 0.26831 -0.32884 0.26594 -0.32843 0.26831 -0.34252 C 0.26894 -0.34436 0.26784 -0.33884 0.26752 -0.33721 L 0.26531 -0.32761 C 0.265 -0.32945 0.26515 -0.33169 0.26389 -0.33312 C 0.26168 -0.33721 0.25852 -0.33721 0.25584 -0.33884 C 0.25411 -0.33986 0.25237 -0.3415 0.25048 -0.34252 C 0.25521 -0.34558 0.26026 -0.34844 0.26531 -0.35028 C 0.2691 -0.35171 0.27257 -0.35171 0.27699 -0.35212 C 0.27762 -0.35028 0.27857 -0.34844 0.27904 -0.3466 C 0.28015 -0.34232 0.27983 -0.33721 0.28109 -0.33312 C 0.28141 -0.33149 0.2833 -0.3319 0.28441 -0.33129 C 0.28299 -0.33006 0.28141 -0.32598 0.28015 -0.32761 C 0.27857 -0.32945 0.28299 -0.33986 0.2833 -0.34068 C 0.28441 -0.33966 0.28536 -0.33782 0.28646 -0.33721 C 0.28788 -0.33578 0.28993 -0.33578 0.29183 -0.33517 C 0.2923 -0.33476 0.29388 -0.33374 0.29451 -0.33312 C 0.29451 -0.33088 0.2934 -0.32312 0.29388 -0.32577 L 0.29451 -0.33129 C 0.2953 -0.33823 0.29546 -0.34517 0.29593 -0.35212 C 0.29609 -0.35396 0.29609 -0.35641 0.29672 -0.35763 C 0.29877 -0.35988 0.30098 -0.36009 0.30319 -0.36131 C 0.30856 -0.35906 0.3065 -0.36131 0.30966 -0.3558 L 0.14804 -0.08517 " pathEditMode="relative" rAng="0" ptsTypes="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">
                                      <p:cBhvr>
                                        <p:cTn id="9" dur="1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5581" y="1211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5560"/>
                            </p:stCondLst>
                            <p:childTnLst>
                              <p:par>
                                <p:cTn id="11" presetID="42" presetClass="exit" presetSubtype="0" fill="hold" nodeType="afterEffect">
                                  <p:stCondLst>
                                    <p:cond delay="74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B6D65-BE99-417F-89C7-F87C056D95B5}" type="datetimeFigureOut">
              <a:rPr lang="en-US" smtClean="0"/>
              <a:t>12/21/2019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2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OMJ" panose="01010600010101010101" pitchFamily="2" charset="0"/>
                <a:cs typeface="SutonnyOMJ" panose="01010600010101010101" pitchFamily="2" charset="0"/>
              </a:rPr>
              <a:t>SHAHJALA</a:t>
            </a:r>
            <a:r>
              <a:rPr lang="en-US" dirty="0" smtClean="0"/>
              <a:t>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4E0B1F-74DE-4925-B7A2-F0F0DA1C0FC1}" type="slidenum">
              <a:rPr lang="en-US" smtClean="0"/>
              <a:t>‹#›</a:t>
            </a:fld>
            <a:endParaRPr lang="en-US"/>
          </a:p>
        </p:txBody>
      </p:sp>
      <p:sp>
        <p:nvSpPr>
          <p:cNvPr id="2" name="Frame 1"/>
          <p:cNvSpPr/>
          <p:nvPr userDrawn="1"/>
        </p:nvSpPr>
        <p:spPr>
          <a:xfrm>
            <a:off x="0" y="0"/>
            <a:ext cx="10058400" cy="7772400"/>
          </a:xfrm>
          <a:prstGeom prst="frame">
            <a:avLst>
              <a:gd name="adj1" fmla="val 1925"/>
            </a:avLst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Frame 2"/>
          <p:cNvSpPr/>
          <p:nvPr userDrawn="1"/>
        </p:nvSpPr>
        <p:spPr>
          <a:xfrm>
            <a:off x="195943" y="174172"/>
            <a:ext cx="9696202" cy="7443502"/>
          </a:xfrm>
          <a:prstGeom prst="frame">
            <a:avLst>
              <a:gd name="adj1" fmla="val 1039"/>
            </a:avLst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57243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B6D65-BE99-417F-89C7-F87C056D95B5}" type="datetimeFigureOut">
              <a:rPr lang="en-US" smtClean="0"/>
              <a:t>12/21/2019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4E0B1F-74DE-4925-B7A2-F0F0DA1C0F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562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6277" y="1937705"/>
            <a:ext cx="8675370" cy="3233102"/>
          </a:xfrm>
        </p:spPr>
        <p:txBody>
          <a:bodyPr anchor="b"/>
          <a:lstStyle>
            <a:lvl1pPr>
              <a:defRPr sz="6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6277" y="5201393"/>
            <a:ext cx="8675370" cy="1700212"/>
          </a:xfrm>
        </p:spPr>
        <p:txBody>
          <a:bodyPr/>
          <a:lstStyle>
            <a:lvl1pPr marL="0" indent="0">
              <a:buNone/>
              <a:defRPr sz="2640">
                <a:solidFill>
                  <a:schemeClr val="tx1"/>
                </a:solidFill>
              </a:defRPr>
            </a:lvl1pPr>
            <a:lvl2pPr marL="50292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2pPr>
            <a:lvl3pPr marL="1005840" indent="0">
              <a:buNone/>
              <a:defRPr sz="1980">
                <a:solidFill>
                  <a:schemeClr val="tx1">
                    <a:tint val="75000"/>
                  </a:schemeClr>
                </a:solidFill>
              </a:defRPr>
            </a:lvl3pPr>
            <a:lvl4pPr marL="1508760" indent="0">
              <a:buNone/>
              <a:defRPr sz="1760">
                <a:solidFill>
                  <a:schemeClr val="tx1">
                    <a:tint val="75000"/>
                  </a:schemeClr>
                </a:solidFill>
              </a:defRPr>
            </a:lvl4pPr>
            <a:lvl5pPr marL="2011680" indent="0">
              <a:buNone/>
              <a:defRPr sz="1760">
                <a:solidFill>
                  <a:schemeClr val="tx1">
                    <a:tint val="75000"/>
                  </a:schemeClr>
                </a:solidFill>
              </a:defRPr>
            </a:lvl5pPr>
            <a:lvl6pPr marL="2514600" indent="0">
              <a:buNone/>
              <a:defRPr sz="1760">
                <a:solidFill>
                  <a:schemeClr val="tx1">
                    <a:tint val="75000"/>
                  </a:schemeClr>
                </a:solidFill>
              </a:defRPr>
            </a:lvl6pPr>
            <a:lvl7pPr marL="3017520" indent="0">
              <a:buNone/>
              <a:defRPr sz="1760">
                <a:solidFill>
                  <a:schemeClr val="tx1">
                    <a:tint val="75000"/>
                  </a:schemeClr>
                </a:solidFill>
              </a:defRPr>
            </a:lvl7pPr>
            <a:lvl8pPr marL="3520440" indent="0">
              <a:buNone/>
              <a:defRPr sz="1760">
                <a:solidFill>
                  <a:schemeClr val="tx1">
                    <a:tint val="75000"/>
                  </a:schemeClr>
                </a:solidFill>
              </a:defRPr>
            </a:lvl8pPr>
            <a:lvl9pPr marL="4023360" indent="0">
              <a:buNone/>
              <a:defRPr sz="176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B6D65-BE99-417F-89C7-F87C056D95B5}" type="datetimeFigureOut">
              <a:rPr lang="en-US" smtClean="0"/>
              <a:t>12/21/2019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4E0B1F-74DE-4925-B7A2-F0F0DA1C0F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46482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91515" y="2069042"/>
            <a:ext cx="4274820" cy="493151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92065" y="2069042"/>
            <a:ext cx="4274820" cy="493151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B6D65-BE99-417F-89C7-F87C056D95B5}" type="datetimeFigureOut">
              <a:rPr lang="en-US" smtClean="0"/>
              <a:t>12/21/2019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4E0B1F-74DE-4925-B7A2-F0F0DA1C0F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1966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2825" y="413810"/>
            <a:ext cx="8675370" cy="150230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2826" y="1905318"/>
            <a:ext cx="4255174" cy="933767"/>
          </a:xfrm>
        </p:spPr>
        <p:txBody>
          <a:bodyPr anchor="b"/>
          <a:lstStyle>
            <a:lvl1pPr marL="0" indent="0">
              <a:buNone/>
              <a:defRPr sz="2640" b="1"/>
            </a:lvl1pPr>
            <a:lvl2pPr marL="502920" indent="0">
              <a:buNone/>
              <a:defRPr sz="2200" b="1"/>
            </a:lvl2pPr>
            <a:lvl3pPr marL="1005840" indent="0">
              <a:buNone/>
              <a:defRPr sz="1980" b="1"/>
            </a:lvl3pPr>
            <a:lvl4pPr marL="1508760" indent="0">
              <a:buNone/>
              <a:defRPr sz="1760" b="1"/>
            </a:lvl4pPr>
            <a:lvl5pPr marL="2011680" indent="0">
              <a:buNone/>
              <a:defRPr sz="1760" b="1"/>
            </a:lvl5pPr>
            <a:lvl6pPr marL="2514600" indent="0">
              <a:buNone/>
              <a:defRPr sz="1760" b="1"/>
            </a:lvl6pPr>
            <a:lvl7pPr marL="3017520" indent="0">
              <a:buNone/>
              <a:defRPr sz="1760" b="1"/>
            </a:lvl7pPr>
            <a:lvl8pPr marL="3520440" indent="0">
              <a:buNone/>
              <a:defRPr sz="1760" b="1"/>
            </a:lvl8pPr>
            <a:lvl9pPr marL="4023360" indent="0">
              <a:buNone/>
              <a:defRPr sz="176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92826" y="2839085"/>
            <a:ext cx="4255174" cy="417586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92066" y="1905318"/>
            <a:ext cx="4276130" cy="933767"/>
          </a:xfrm>
        </p:spPr>
        <p:txBody>
          <a:bodyPr anchor="b"/>
          <a:lstStyle>
            <a:lvl1pPr marL="0" indent="0">
              <a:buNone/>
              <a:defRPr sz="2640" b="1"/>
            </a:lvl1pPr>
            <a:lvl2pPr marL="502920" indent="0">
              <a:buNone/>
              <a:defRPr sz="2200" b="1"/>
            </a:lvl2pPr>
            <a:lvl3pPr marL="1005840" indent="0">
              <a:buNone/>
              <a:defRPr sz="1980" b="1"/>
            </a:lvl3pPr>
            <a:lvl4pPr marL="1508760" indent="0">
              <a:buNone/>
              <a:defRPr sz="1760" b="1"/>
            </a:lvl4pPr>
            <a:lvl5pPr marL="2011680" indent="0">
              <a:buNone/>
              <a:defRPr sz="1760" b="1"/>
            </a:lvl5pPr>
            <a:lvl6pPr marL="2514600" indent="0">
              <a:buNone/>
              <a:defRPr sz="1760" b="1"/>
            </a:lvl6pPr>
            <a:lvl7pPr marL="3017520" indent="0">
              <a:buNone/>
              <a:defRPr sz="1760" b="1"/>
            </a:lvl7pPr>
            <a:lvl8pPr marL="3520440" indent="0">
              <a:buNone/>
              <a:defRPr sz="1760" b="1"/>
            </a:lvl8pPr>
            <a:lvl9pPr marL="4023360" indent="0">
              <a:buNone/>
              <a:defRPr sz="176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92066" y="2839085"/>
            <a:ext cx="4276130" cy="417586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B6D65-BE99-417F-89C7-F87C056D95B5}" type="datetimeFigureOut">
              <a:rPr lang="en-US" smtClean="0"/>
              <a:t>12/21/2019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4E0B1F-74DE-4925-B7A2-F0F0DA1C0F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00903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B6D65-BE99-417F-89C7-F87C056D95B5}" type="datetimeFigureOut">
              <a:rPr lang="en-US" smtClean="0"/>
              <a:t>12/21/2019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4E0B1F-74DE-4925-B7A2-F0F0DA1C0F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73555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B6D65-BE99-417F-89C7-F87C056D95B5}" type="datetimeFigureOut">
              <a:rPr lang="en-US" smtClean="0"/>
              <a:t>12/21/2019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4E0B1F-74DE-4925-B7A2-F0F0DA1C0F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2502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2825" y="518160"/>
            <a:ext cx="3244096" cy="1813560"/>
          </a:xfrm>
        </p:spPr>
        <p:txBody>
          <a:bodyPr anchor="b"/>
          <a:lstStyle>
            <a:lvl1pPr>
              <a:defRPr sz="352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76130" y="1119083"/>
            <a:ext cx="5092065" cy="5523442"/>
          </a:xfrm>
        </p:spPr>
        <p:txBody>
          <a:bodyPr/>
          <a:lstStyle>
            <a:lvl1pPr>
              <a:defRPr sz="3520"/>
            </a:lvl1pPr>
            <a:lvl2pPr>
              <a:defRPr sz="3080"/>
            </a:lvl2pPr>
            <a:lvl3pPr>
              <a:defRPr sz="264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2825" y="2331720"/>
            <a:ext cx="3244096" cy="4319800"/>
          </a:xfrm>
        </p:spPr>
        <p:txBody>
          <a:bodyPr/>
          <a:lstStyle>
            <a:lvl1pPr marL="0" indent="0">
              <a:buNone/>
              <a:defRPr sz="1760"/>
            </a:lvl1pPr>
            <a:lvl2pPr marL="502920" indent="0">
              <a:buNone/>
              <a:defRPr sz="1540"/>
            </a:lvl2pPr>
            <a:lvl3pPr marL="1005840" indent="0">
              <a:buNone/>
              <a:defRPr sz="1320"/>
            </a:lvl3pPr>
            <a:lvl4pPr marL="1508760" indent="0">
              <a:buNone/>
              <a:defRPr sz="1100"/>
            </a:lvl4pPr>
            <a:lvl5pPr marL="2011680" indent="0">
              <a:buNone/>
              <a:defRPr sz="1100"/>
            </a:lvl5pPr>
            <a:lvl6pPr marL="2514600" indent="0">
              <a:buNone/>
              <a:defRPr sz="1100"/>
            </a:lvl6pPr>
            <a:lvl7pPr marL="3017520" indent="0">
              <a:buNone/>
              <a:defRPr sz="1100"/>
            </a:lvl7pPr>
            <a:lvl8pPr marL="3520440" indent="0">
              <a:buNone/>
              <a:defRPr sz="1100"/>
            </a:lvl8pPr>
            <a:lvl9pPr marL="4023360" indent="0">
              <a:buNone/>
              <a:defRPr sz="11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B6D65-BE99-417F-89C7-F87C056D95B5}" type="datetimeFigureOut">
              <a:rPr lang="en-US" smtClean="0"/>
              <a:t>12/21/2019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4E0B1F-74DE-4925-B7A2-F0F0DA1C0F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16935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2825" y="518160"/>
            <a:ext cx="3244096" cy="1813560"/>
          </a:xfrm>
        </p:spPr>
        <p:txBody>
          <a:bodyPr anchor="b"/>
          <a:lstStyle>
            <a:lvl1pPr>
              <a:defRPr sz="352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76130" y="1119083"/>
            <a:ext cx="5092065" cy="5523442"/>
          </a:xfrm>
        </p:spPr>
        <p:txBody>
          <a:bodyPr anchor="t"/>
          <a:lstStyle>
            <a:lvl1pPr marL="0" indent="0">
              <a:buNone/>
              <a:defRPr sz="3520"/>
            </a:lvl1pPr>
            <a:lvl2pPr marL="502920" indent="0">
              <a:buNone/>
              <a:defRPr sz="3080"/>
            </a:lvl2pPr>
            <a:lvl3pPr marL="1005840" indent="0">
              <a:buNone/>
              <a:defRPr sz="2640"/>
            </a:lvl3pPr>
            <a:lvl4pPr marL="1508760" indent="0">
              <a:buNone/>
              <a:defRPr sz="2200"/>
            </a:lvl4pPr>
            <a:lvl5pPr marL="2011680" indent="0">
              <a:buNone/>
              <a:defRPr sz="2200"/>
            </a:lvl5pPr>
            <a:lvl6pPr marL="2514600" indent="0">
              <a:buNone/>
              <a:defRPr sz="2200"/>
            </a:lvl6pPr>
            <a:lvl7pPr marL="3017520" indent="0">
              <a:buNone/>
              <a:defRPr sz="2200"/>
            </a:lvl7pPr>
            <a:lvl8pPr marL="3520440" indent="0">
              <a:buNone/>
              <a:defRPr sz="2200"/>
            </a:lvl8pPr>
            <a:lvl9pPr marL="4023360" indent="0">
              <a:buNone/>
              <a:defRPr sz="22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2825" y="2331720"/>
            <a:ext cx="3244096" cy="4319800"/>
          </a:xfrm>
        </p:spPr>
        <p:txBody>
          <a:bodyPr/>
          <a:lstStyle>
            <a:lvl1pPr marL="0" indent="0">
              <a:buNone/>
              <a:defRPr sz="1760"/>
            </a:lvl1pPr>
            <a:lvl2pPr marL="502920" indent="0">
              <a:buNone/>
              <a:defRPr sz="1540"/>
            </a:lvl2pPr>
            <a:lvl3pPr marL="1005840" indent="0">
              <a:buNone/>
              <a:defRPr sz="1320"/>
            </a:lvl3pPr>
            <a:lvl4pPr marL="1508760" indent="0">
              <a:buNone/>
              <a:defRPr sz="1100"/>
            </a:lvl4pPr>
            <a:lvl5pPr marL="2011680" indent="0">
              <a:buNone/>
              <a:defRPr sz="1100"/>
            </a:lvl5pPr>
            <a:lvl6pPr marL="2514600" indent="0">
              <a:buNone/>
              <a:defRPr sz="1100"/>
            </a:lvl6pPr>
            <a:lvl7pPr marL="3017520" indent="0">
              <a:buNone/>
              <a:defRPr sz="1100"/>
            </a:lvl7pPr>
            <a:lvl8pPr marL="3520440" indent="0">
              <a:buNone/>
              <a:defRPr sz="1100"/>
            </a:lvl8pPr>
            <a:lvl9pPr marL="4023360" indent="0">
              <a:buNone/>
              <a:defRPr sz="11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B6D65-BE99-417F-89C7-F87C056D95B5}" type="datetimeFigureOut">
              <a:rPr lang="en-US" smtClean="0"/>
              <a:t>12/21/2019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4E0B1F-74DE-4925-B7A2-F0F0DA1C0F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95119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91515" y="413810"/>
            <a:ext cx="8675370" cy="150230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1515" y="2069042"/>
            <a:ext cx="8675370" cy="49315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91515" y="7203865"/>
            <a:ext cx="2263140" cy="4138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BB6D65-BE99-417F-89C7-F87C056D95B5}" type="datetimeFigureOut">
              <a:rPr lang="en-US" smtClean="0"/>
              <a:t>12/21/2019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31845" y="7203865"/>
            <a:ext cx="3394710" cy="4138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3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103745" y="7203865"/>
            <a:ext cx="2263140" cy="4138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4E0B1F-74DE-4925-B7A2-F0F0DA1C0F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44488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  <p:sldLayoutId id="2147483687" r:id="rId13"/>
  </p:sldLayoutIdLst>
  <p:txStyles>
    <p:titleStyle>
      <a:lvl1pPr algn="l" defTabSz="1005840" rtl="0" eaLnBrk="1" latinLnBrk="0" hangingPunct="1">
        <a:lnSpc>
          <a:spcPct val="90000"/>
        </a:lnSpc>
        <a:spcBef>
          <a:spcPct val="0"/>
        </a:spcBef>
        <a:buNone/>
        <a:defRPr sz="484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1460" indent="-251460" algn="l" defTabSz="1005840" rtl="0" eaLnBrk="1" latinLnBrk="0" hangingPunct="1">
        <a:lnSpc>
          <a:spcPct val="90000"/>
        </a:lnSpc>
        <a:spcBef>
          <a:spcPts val="1100"/>
        </a:spcBef>
        <a:buFont typeface="Arial" panose="020B0604020202020204" pitchFamily="34" charset="0"/>
        <a:buChar char="•"/>
        <a:defRPr sz="3080" kern="1200">
          <a:solidFill>
            <a:schemeClr val="tx1"/>
          </a:solidFill>
          <a:latin typeface="+mn-lt"/>
          <a:ea typeface="+mn-ea"/>
          <a:cs typeface="+mn-cs"/>
        </a:defRPr>
      </a:lvl1pPr>
      <a:lvl2pPr marL="75438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2640" kern="1200">
          <a:solidFill>
            <a:schemeClr val="tx1"/>
          </a:solidFill>
          <a:latin typeface="+mn-lt"/>
          <a:ea typeface="+mn-ea"/>
          <a:cs typeface="+mn-cs"/>
        </a:defRPr>
      </a:lvl2pPr>
      <a:lvl3pPr marL="125730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76022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4pPr>
      <a:lvl5pPr marL="226314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5pPr>
      <a:lvl6pPr marL="276606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6pPr>
      <a:lvl7pPr marL="326898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7pPr>
      <a:lvl8pPr marL="377190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8pPr>
      <a:lvl9pPr marL="427482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1pPr>
      <a:lvl2pPr marL="50292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3pPr>
      <a:lvl4pPr marL="150876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4pPr>
      <a:lvl5pPr marL="201168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6pPr>
      <a:lvl7pPr marL="301752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7pPr>
      <a:lvl8pPr marL="352044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8pPr>
      <a:lvl9pPr marL="402336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3" Type="http://schemas.openxmlformats.org/officeDocument/2006/relationships/image" Target="../media/image41.jpg"/><Relationship Id="rId7" Type="http://schemas.microsoft.com/office/2007/relationships/hdphoto" Target="../media/hdphoto7.wdp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43.png"/><Relationship Id="rId5" Type="http://schemas.microsoft.com/office/2007/relationships/hdphoto" Target="../media/hdphoto6.wdp"/><Relationship Id="rId10" Type="http://schemas.openxmlformats.org/officeDocument/2006/relationships/image" Target="../media/image45.jpg"/><Relationship Id="rId4" Type="http://schemas.openxmlformats.org/officeDocument/2006/relationships/image" Target="../media/image42.png"/><Relationship Id="rId9" Type="http://schemas.microsoft.com/office/2007/relationships/hdphoto" Target="../media/hdphoto8.wd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7.gi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13.xml"/><Relationship Id="rId6" Type="http://schemas.microsoft.com/office/2007/relationships/hdphoto" Target="../media/hdphoto9.wdp"/><Relationship Id="rId5" Type="http://schemas.openxmlformats.org/officeDocument/2006/relationships/image" Target="../media/image50.png"/><Relationship Id="rId4" Type="http://schemas.openxmlformats.org/officeDocument/2006/relationships/image" Target="../media/image49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13.xml"/><Relationship Id="rId5" Type="http://schemas.microsoft.com/office/2007/relationships/hdphoto" Target="../media/hdphoto10.wdp"/><Relationship Id="rId4" Type="http://schemas.openxmlformats.org/officeDocument/2006/relationships/image" Target="../media/image5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8" Type="http://schemas.microsoft.com/office/2007/relationships/hdphoto" Target="../media/hdphoto12.wdp"/><Relationship Id="rId3" Type="http://schemas.openxmlformats.org/officeDocument/2006/relationships/image" Target="../media/image54.jpeg"/><Relationship Id="rId7" Type="http://schemas.openxmlformats.org/officeDocument/2006/relationships/image" Target="../media/image57.pn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13.xml"/><Relationship Id="rId6" Type="http://schemas.microsoft.com/office/2007/relationships/hdphoto" Target="../media/hdphoto11.wdp"/><Relationship Id="rId5" Type="http://schemas.openxmlformats.org/officeDocument/2006/relationships/image" Target="../media/image56.png"/><Relationship Id="rId10" Type="http://schemas.openxmlformats.org/officeDocument/2006/relationships/image" Target="../media/image58.png"/><Relationship Id="rId4" Type="http://schemas.openxmlformats.org/officeDocument/2006/relationships/image" Target="../media/image55.jpeg"/><Relationship Id="rId9" Type="http://schemas.openxmlformats.org/officeDocument/2006/relationships/image" Target="../media/image27.jpg"/></Relationships>
</file>

<file path=ppt/slides/_rels/slide16.xml.rels><?xml version="1.0" encoding="UTF-8" standalone="yes"?>
<Relationships xmlns="http://schemas.openxmlformats.org/package/2006/relationships"><Relationship Id="rId8" Type="http://schemas.microsoft.com/office/2007/relationships/hdphoto" Target="../media/hdphoto14.wdp"/><Relationship Id="rId3" Type="http://schemas.openxmlformats.org/officeDocument/2006/relationships/image" Target="../media/image59.jpeg"/><Relationship Id="rId7" Type="http://schemas.openxmlformats.org/officeDocument/2006/relationships/image" Target="../media/image62.pn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61.jpeg"/><Relationship Id="rId5" Type="http://schemas.microsoft.com/office/2007/relationships/hdphoto" Target="../media/hdphoto13.wdp"/><Relationship Id="rId10" Type="http://schemas.microsoft.com/office/2007/relationships/hdphoto" Target="../media/hdphoto15.wdp"/><Relationship Id="rId4" Type="http://schemas.openxmlformats.org/officeDocument/2006/relationships/image" Target="../media/image60.png"/><Relationship Id="rId9" Type="http://schemas.openxmlformats.org/officeDocument/2006/relationships/image" Target="../media/image6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jpg"/><Relationship Id="rId2" Type="http://schemas.openxmlformats.org/officeDocument/2006/relationships/image" Target="../media/image64.jp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66.gif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jpg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gif"/><Relationship Id="rId2" Type="http://schemas.openxmlformats.org/officeDocument/2006/relationships/image" Target="../media/image68.jpe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1.jpg"/><Relationship Id="rId3" Type="http://schemas.openxmlformats.org/officeDocument/2006/relationships/audio" Target="../media/audio2.wav"/><Relationship Id="rId7" Type="http://schemas.openxmlformats.org/officeDocument/2006/relationships/image" Target="../media/image70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69.jpg"/><Relationship Id="rId5" Type="http://schemas.openxmlformats.org/officeDocument/2006/relationships/audio" Target="../media/audio4.wav"/><Relationship Id="rId4" Type="http://schemas.openxmlformats.org/officeDocument/2006/relationships/audio" Target="../media/audio3.wav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jpg"/><Relationship Id="rId2" Type="http://schemas.openxmlformats.org/officeDocument/2006/relationships/image" Target="../media/image72.jp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0.gi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gif"/><Relationship Id="rId2" Type="http://schemas.openxmlformats.org/officeDocument/2006/relationships/image" Target="../media/image74.jp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13" Type="http://schemas.microsoft.com/office/2007/relationships/hdphoto" Target="../media/hdphoto4.wdp"/><Relationship Id="rId18" Type="http://schemas.openxmlformats.org/officeDocument/2006/relationships/image" Target="../media/image19.jpg"/><Relationship Id="rId3" Type="http://schemas.openxmlformats.org/officeDocument/2006/relationships/image" Target="../media/image7.jpeg"/><Relationship Id="rId7" Type="http://schemas.openxmlformats.org/officeDocument/2006/relationships/image" Target="../media/image10.jpeg"/><Relationship Id="rId12" Type="http://schemas.openxmlformats.org/officeDocument/2006/relationships/image" Target="../media/image14.png"/><Relationship Id="rId17" Type="http://schemas.openxmlformats.org/officeDocument/2006/relationships/image" Target="../media/image18.jpeg"/><Relationship Id="rId2" Type="http://schemas.openxmlformats.org/officeDocument/2006/relationships/image" Target="../media/image6.jpg"/><Relationship Id="rId16" Type="http://schemas.openxmlformats.org/officeDocument/2006/relationships/image" Target="../media/image17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9.jpeg"/><Relationship Id="rId11" Type="http://schemas.microsoft.com/office/2007/relationships/hdphoto" Target="../media/hdphoto3.wdp"/><Relationship Id="rId5" Type="http://schemas.microsoft.com/office/2007/relationships/hdphoto" Target="../media/hdphoto2.wdp"/><Relationship Id="rId15" Type="http://schemas.openxmlformats.org/officeDocument/2006/relationships/image" Target="../media/image16.jpeg"/><Relationship Id="rId10" Type="http://schemas.openxmlformats.org/officeDocument/2006/relationships/image" Target="../media/image13.png"/><Relationship Id="rId4" Type="http://schemas.openxmlformats.org/officeDocument/2006/relationships/image" Target="../media/image8.png"/><Relationship Id="rId9" Type="http://schemas.openxmlformats.org/officeDocument/2006/relationships/image" Target="../media/image12.jpeg"/><Relationship Id="rId14" Type="http://schemas.openxmlformats.org/officeDocument/2006/relationships/image" Target="../media/image15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g"/><Relationship Id="rId3" Type="http://schemas.openxmlformats.org/officeDocument/2006/relationships/image" Target="../media/image21.jpeg"/><Relationship Id="rId7" Type="http://schemas.openxmlformats.org/officeDocument/2006/relationships/image" Target="../media/image17.jpe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0.jpeg"/><Relationship Id="rId5" Type="http://schemas.microsoft.com/office/2007/relationships/hdphoto" Target="../media/hdphoto5.wdp"/><Relationship Id="rId10" Type="http://schemas.openxmlformats.org/officeDocument/2006/relationships/image" Target="../media/image23.gif"/><Relationship Id="rId4" Type="http://schemas.openxmlformats.org/officeDocument/2006/relationships/image" Target="../media/image22.png"/><Relationship Id="rId9" Type="http://schemas.openxmlformats.org/officeDocument/2006/relationships/image" Target="../media/image1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9.jpg"/><Relationship Id="rId4" Type="http://schemas.openxmlformats.org/officeDocument/2006/relationships/image" Target="../media/image2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gif"/><Relationship Id="rId2" Type="http://schemas.openxmlformats.org/officeDocument/2006/relationships/image" Target="../media/image30.gif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2.jp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image" Target="../media/image34.jpg"/><Relationship Id="rId7" Type="http://schemas.openxmlformats.org/officeDocument/2006/relationships/image" Target="../media/image37.gif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.gif"/><Relationship Id="rId11" Type="http://schemas.openxmlformats.org/officeDocument/2006/relationships/image" Target="../media/image23.gif"/><Relationship Id="rId5" Type="http://schemas.openxmlformats.org/officeDocument/2006/relationships/image" Target="../media/image36.gif"/><Relationship Id="rId10" Type="http://schemas.openxmlformats.org/officeDocument/2006/relationships/image" Target="../media/image39.gif"/><Relationship Id="rId4" Type="http://schemas.openxmlformats.org/officeDocument/2006/relationships/image" Target="../media/image35.gif"/><Relationship Id="rId9" Type="http://schemas.openxmlformats.org/officeDocument/2006/relationships/image" Target="../media/image19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45263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" name="Group 36"/>
          <p:cNvGrpSpPr/>
          <p:nvPr/>
        </p:nvGrpSpPr>
        <p:grpSpPr>
          <a:xfrm>
            <a:off x="4954276" y="649676"/>
            <a:ext cx="4763118" cy="3754877"/>
            <a:chOff x="4932924" y="668112"/>
            <a:chExt cx="4763118" cy="3754877"/>
          </a:xfrm>
        </p:grpSpPr>
        <p:grpSp>
          <p:nvGrpSpPr>
            <p:cNvPr id="33" name="Group 32"/>
            <p:cNvGrpSpPr/>
            <p:nvPr/>
          </p:nvGrpSpPr>
          <p:grpSpPr>
            <a:xfrm>
              <a:off x="4932924" y="668112"/>
              <a:ext cx="4763118" cy="3754877"/>
              <a:chOff x="4932924" y="668112"/>
              <a:chExt cx="4763118" cy="3754877"/>
            </a:xfrm>
          </p:grpSpPr>
          <p:pic>
            <p:nvPicPr>
              <p:cNvPr id="11" name="Picture 10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020280" y="668112"/>
                <a:ext cx="4675762" cy="3754877"/>
              </a:xfrm>
              <a:prstGeom prst="rect">
                <a:avLst/>
              </a:prstGeom>
            </p:spPr>
          </p:pic>
          <p:sp>
            <p:nvSpPr>
              <p:cNvPr id="31" name="TextBox 30"/>
              <p:cNvSpPr txBox="1"/>
              <p:nvPr/>
            </p:nvSpPr>
            <p:spPr>
              <a:xfrm>
                <a:off x="4932924" y="4091396"/>
                <a:ext cx="989373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shahjalal</a:t>
                </a:r>
                <a:endParaRPr lang="en-US" sz="14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p:grpSp>
        <p:pic>
          <p:nvPicPr>
            <p:cNvPr id="54" name="Picture 53"/>
            <p:cNvPicPr>
              <a:picLocks noChangeAspect="1"/>
            </p:cNvPicPr>
            <p:nvPr/>
          </p:nvPicPr>
          <p:blipFill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9947" b="100000" l="4774" r="8995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31239" y="2973914"/>
              <a:ext cx="994082" cy="1449075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</p:grpSp>
      <p:grpSp>
        <p:nvGrpSpPr>
          <p:cNvPr id="55" name="Group 54"/>
          <p:cNvGrpSpPr/>
          <p:nvPr/>
        </p:nvGrpSpPr>
        <p:grpSpPr>
          <a:xfrm flipH="1">
            <a:off x="9030305" y="2107369"/>
            <a:ext cx="567762" cy="1201888"/>
            <a:chOff x="1282209" y="535707"/>
            <a:chExt cx="3403490" cy="7020305"/>
          </a:xfrm>
        </p:grpSpPr>
        <p:pic>
          <p:nvPicPr>
            <p:cNvPr id="62" name="Picture 61"/>
            <p:cNvPicPr>
              <a:picLocks noChangeAspect="1"/>
            </p:cNvPicPr>
            <p:nvPr/>
          </p:nvPicPr>
          <p:blipFill>
            <a:blip r:embed="rId6" cstate="print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0" b="100000" l="0" r="96955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82209" y="535707"/>
              <a:ext cx="2816172" cy="4138511"/>
            </a:xfrm>
            <a:prstGeom prst="rect">
              <a:avLst/>
            </a:prstGeom>
            <a:solidFill>
              <a:schemeClr val="accent1"/>
            </a:solidFill>
          </p:spPr>
        </p:pic>
        <p:sp>
          <p:nvSpPr>
            <p:cNvPr id="63" name="Flowchart: Merge 62"/>
            <p:cNvSpPr/>
            <p:nvPr/>
          </p:nvSpPr>
          <p:spPr>
            <a:xfrm rot="8764438">
              <a:off x="2970548" y="2728592"/>
              <a:ext cx="1087020" cy="727475"/>
            </a:xfrm>
            <a:prstGeom prst="flowChartMerge">
              <a:avLst/>
            </a:prstGeom>
            <a:gradFill flip="none" rotWithShape="1">
              <a:gsLst>
                <a:gs pos="89028">
                  <a:srgbClr val="00B050"/>
                </a:gs>
                <a:gs pos="71928">
                  <a:srgbClr val="FFF800"/>
                </a:gs>
                <a:gs pos="0">
                  <a:srgbClr val="FF0000"/>
                </a:gs>
                <a:gs pos="96000">
                  <a:srgbClr val="00B050"/>
                </a:gs>
                <a:gs pos="20715">
                  <a:srgbClr val="FF0000"/>
                </a:gs>
                <a:gs pos="100000">
                  <a:srgbClr val="00B050"/>
                </a:gs>
                <a:gs pos="100000">
                  <a:schemeClr val="accent1"/>
                </a:gs>
              </a:gsLst>
              <a:lin ang="8100000" scaled="1"/>
              <a:tileRect/>
            </a:gra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Freeform 63"/>
            <p:cNvSpPr/>
            <p:nvPr/>
          </p:nvSpPr>
          <p:spPr>
            <a:xfrm>
              <a:off x="1661234" y="2664214"/>
              <a:ext cx="3024465" cy="4891798"/>
            </a:xfrm>
            <a:custGeom>
              <a:avLst/>
              <a:gdLst>
                <a:gd name="connsiteX0" fmla="*/ 49695 w 1203366"/>
                <a:gd name="connsiteY0" fmla="*/ 0 h 1759226"/>
                <a:gd name="connsiteX1" fmla="*/ 9939 w 1203366"/>
                <a:gd name="connsiteY1" fmla="*/ 109330 h 1759226"/>
                <a:gd name="connsiteX2" fmla="*/ 0 w 1203366"/>
                <a:gd name="connsiteY2" fmla="*/ 139148 h 1759226"/>
                <a:gd name="connsiteX3" fmla="*/ 19878 w 1203366"/>
                <a:gd name="connsiteY3" fmla="*/ 268357 h 1759226"/>
                <a:gd name="connsiteX4" fmla="*/ 99391 w 1203366"/>
                <a:gd name="connsiteY4" fmla="*/ 337930 h 1759226"/>
                <a:gd name="connsiteX5" fmla="*/ 208721 w 1203366"/>
                <a:gd name="connsiteY5" fmla="*/ 387626 h 1759226"/>
                <a:gd name="connsiteX6" fmla="*/ 258417 w 1203366"/>
                <a:gd name="connsiteY6" fmla="*/ 417443 h 1759226"/>
                <a:gd name="connsiteX7" fmla="*/ 327991 w 1203366"/>
                <a:gd name="connsiteY7" fmla="*/ 447261 h 1759226"/>
                <a:gd name="connsiteX8" fmla="*/ 377687 w 1203366"/>
                <a:gd name="connsiteY8" fmla="*/ 496957 h 1759226"/>
                <a:gd name="connsiteX9" fmla="*/ 397565 w 1203366"/>
                <a:gd name="connsiteY9" fmla="*/ 556591 h 1759226"/>
                <a:gd name="connsiteX10" fmla="*/ 407504 w 1203366"/>
                <a:gd name="connsiteY10" fmla="*/ 586409 h 1759226"/>
                <a:gd name="connsiteX11" fmla="*/ 417443 w 1203366"/>
                <a:gd name="connsiteY11" fmla="*/ 626165 h 1759226"/>
                <a:gd name="connsiteX12" fmla="*/ 437321 w 1203366"/>
                <a:gd name="connsiteY12" fmla="*/ 775252 h 1759226"/>
                <a:gd name="connsiteX13" fmla="*/ 457200 w 1203366"/>
                <a:gd name="connsiteY13" fmla="*/ 834887 h 1759226"/>
                <a:gd name="connsiteX14" fmla="*/ 477078 w 1203366"/>
                <a:gd name="connsiteY14" fmla="*/ 894522 h 1759226"/>
                <a:gd name="connsiteX15" fmla="*/ 487017 w 1203366"/>
                <a:gd name="connsiteY15" fmla="*/ 924339 h 1759226"/>
                <a:gd name="connsiteX16" fmla="*/ 506895 w 1203366"/>
                <a:gd name="connsiteY16" fmla="*/ 954157 h 1759226"/>
                <a:gd name="connsiteX17" fmla="*/ 526774 w 1203366"/>
                <a:gd name="connsiteY17" fmla="*/ 1013791 h 1759226"/>
                <a:gd name="connsiteX18" fmla="*/ 546652 w 1203366"/>
                <a:gd name="connsiteY18" fmla="*/ 1053548 h 1759226"/>
                <a:gd name="connsiteX19" fmla="*/ 556591 w 1203366"/>
                <a:gd name="connsiteY19" fmla="*/ 1083365 h 1759226"/>
                <a:gd name="connsiteX20" fmla="*/ 586408 w 1203366"/>
                <a:gd name="connsiteY20" fmla="*/ 1113183 h 1759226"/>
                <a:gd name="connsiteX21" fmla="*/ 596347 w 1203366"/>
                <a:gd name="connsiteY21" fmla="*/ 1143000 h 1759226"/>
                <a:gd name="connsiteX22" fmla="*/ 646043 w 1203366"/>
                <a:gd name="connsiteY22" fmla="*/ 1182757 h 1759226"/>
                <a:gd name="connsiteX23" fmla="*/ 715617 w 1203366"/>
                <a:gd name="connsiteY23" fmla="*/ 1232452 h 1759226"/>
                <a:gd name="connsiteX24" fmla="*/ 735495 w 1203366"/>
                <a:gd name="connsiteY24" fmla="*/ 1262270 h 1759226"/>
                <a:gd name="connsiteX25" fmla="*/ 815008 w 1203366"/>
                <a:gd name="connsiteY25" fmla="*/ 1302026 h 1759226"/>
                <a:gd name="connsiteX26" fmla="*/ 844826 w 1203366"/>
                <a:gd name="connsiteY26" fmla="*/ 1321904 h 1759226"/>
                <a:gd name="connsiteX27" fmla="*/ 884582 w 1203366"/>
                <a:gd name="connsiteY27" fmla="*/ 1341783 h 1759226"/>
                <a:gd name="connsiteX28" fmla="*/ 904461 w 1203366"/>
                <a:gd name="connsiteY28" fmla="*/ 1361661 h 1759226"/>
                <a:gd name="connsiteX29" fmla="*/ 1003852 w 1203366"/>
                <a:gd name="connsiteY29" fmla="*/ 1431235 h 1759226"/>
                <a:gd name="connsiteX30" fmla="*/ 1033669 w 1203366"/>
                <a:gd name="connsiteY30" fmla="*/ 1441174 h 1759226"/>
                <a:gd name="connsiteX31" fmla="*/ 1083365 w 1203366"/>
                <a:gd name="connsiteY31" fmla="*/ 1490870 h 1759226"/>
                <a:gd name="connsiteX32" fmla="*/ 1103243 w 1203366"/>
                <a:gd name="connsiteY32" fmla="*/ 1520687 h 1759226"/>
                <a:gd name="connsiteX33" fmla="*/ 1172817 w 1203366"/>
                <a:gd name="connsiteY33" fmla="*/ 1600200 h 1759226"/>
                <a:gd name="connsiteX34" fmla="*/ 1202634 w 1203366"/>
                <a:gd name="connsiteY34" fmla="*/ 1709530 h 1759226"/>
                <a:gd name="connsiteX35" fmla="*/ 1202634 w 1203366"/>
                <a:gd name="connsiteY35" fmla="*/ 1759226 h 17592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1203366" h="1759226">
                  <a:moveTo>
                    <a:pt x="49695" y="0"/>
                  </a:moveTo>
                  <a:cubicBezTo>
                    <a:pt x="22037" y="69147"/>
                    <a:pt x="35457" y="32774"/>
                    <a:pt x="9939" y="109330"/>
                  </a:cubicBezTo>
                  <a:lnTo>
                    <a:pt x="0" y="139148"/>
                  </a:lnTo>
                  <a:cubicBezTo>
                    <a:pt x="2850" y="167651"/>
                    <a:pt x="1969" y="232538"/>
                    <a:pt x="19878" y="268357"/>
                  </a:cubicBezTo>
                  <a:cubicBezTo>
                    <a:pt x="38100" y="304801"/>
                    <a:pt x="59635" y="318052"/>
                    <a:pt x="99391" y="337930"/>
                  </a:cubicBezTo>
                  <a:cubicBezTo>
                    <a:pt x="188275" y="382372"/>
                    <a:pt x="150792" y="368316"/>
                    <a:pt x="208721" y="387626"/>
                  </a:cubicBezTo>
                  <a:cubicBezTo>
                    <a:pt x="241780" y="420683"/>
                    <a:pt x="213258" y="398089"/>
                    <a:pt x="258417" y="417443"/>
                  </a:cubicBezTo>
                  <a:cubicBezTo>
                    <a:pt x="344389" y="454289"/>
                    <a:pt x="258065" y="423952"/>
                    <a:pt x="327991" y="447261"/>
                  </a:cubicBezTo>
                  <a:cubicBezTo>
                    <a:pt x="344556" y="463826"/>
                    <a:pt x="370279" y="474732"/>
                    <a:pt x="377687" y="496957"/>
                  </a:cubicBezTo>
                  <a:lnTo>
                    <a:pt x="397565" y="556591"/>
                  </a:lnTo>
                  <a:cubicBezTo>
                    <a:pt x="400878" y="566530"/>
                    <a:pt x="404963" y="576245"/>
                    <a:pt x="407504" y="586409"/>
                  </a:cubicBezTo>
                  <a:lnTo>
                    <a:pt x="417443" y="626165"/>
                  </a:lnTo>
                  <a:cubicBezTo>
                    <a:pt x="420752" y="655943"/>
                    <a:pt x="428399" y="739563"/>
                    <a:pt x="437321" y="775252"/>
                  </a:cubicBezTo>
                  <a:cubicBezTo>
                    <a:pt x="442403" y="795580"/>
                    <a:pt x="450574" y="815009"/>
                    <a:pt x="457200" y="834887"/>
                  </a:cubicBezTo>
                  <a:lnTo>
                    <a:pt x="477078" y="894522"/>
                  </a:lnTo>
                  <a:cubicBezTo>
                    <a:pt x="480391" y="904461"/>
                    <a:pt x="481206" y="915622"/>
                    <a:pt x="487017" y="924339"/>
                  </a:cubicBezTo>
                  <a:cubicBezTo>
                    <a:pt x="493643" y="934278"/>
                    <a:pt x="502043" y="943241"/>
                    <a:pt x="506895" y="954157"/>
                  </a:cubicBezTo>
                  <a:cubicBezTo>
                    <a:pt x="515405" y="973304"/>
                    <a:pt x="517404" y="995050"/>
                    <a:pt x="526774" y="1013791"/>
                  </a:cubicBezTo>
                  <a:cubicBezTo>
                    <a:pt x="533400" y="1027043"/>
                    <a:pt x="540816" y="1039929"/>
                    <a:pt x="546652" y="1053548"/>
                  </a:cubicBezTo>
                  <a:cubicBezTo>
                    <a:pt x="550779" y="1063178"/>
                    <a:pt x="550780" y="1074648"/>
                    <a:pt x="556591" y="1083365"/>
                  </a:cubicBezTo>
                  <a:cubicBezTo>
                    <a:pt x="564388" y="1095060"/>
                    <a:pt x="576469" y="1103244"/>
                    <a:pt x="586408" y="1113183"/>
                  </a:cubicBezTo>
                  <a:cubicBezTo>
                    <a:pt x="589721" y="1123122"/>
                    <a:pt x="590957" y="1134016"/>
                    <a:pt x="596347" y="1143000"/>
                  </a:cubicBezTo>
                  <a:cubicBezTo>
                    <a:pt x="606318" y="1159618"/>
                    <a:pt x="631827" y="1172602"/>
                    <a:pt x="646043" y="1182757"/>
                  </a:cubicBezTo>
                  <a:cubicBezTo>
                    <a:pt x="732314" y="1244380"/>
                    <a:pt x="645367" y="1185618"/>
                    <a:pt x="715617" y="1232452"/>
                  </a:cubicBezTo>
                  <a:cubicBezTo>
                    <a:pt x="722243" y="1242391"/>
                    <a:pt x="725709" y="1255420"/>
                    <a:pt x="735495" y="1262270"/>
                  </a:cubicBezTo>
                  <a:cubicBezTo>
                    <a:pt x="759771" y="1279263"/>
                    <a:pt x="790352" y="1285589"/>
                    <a:pt x="815008" y="1302026"/>
                  </a:cubicBezTo>
                  <a:cubicBezTo>
                    <a:pt x="824947" y="1308652"/>
                    <a:pt x="834454" y="1315977"/>
                    <a:pt x="844826" y="1321904"/>
                  </a:cubicBezTo>
                  <a:cubicBezTo>
                    <a:pt x="857690" y="1329255"/>
                    <a:pt x="872254" y="1333564"/>
                    <a:pt x="884582" y="1341783"/>
                  </a:cubicBezTo>
                  <a:cubicBezTo>
                    <a:pt x="892379" y="1346981"/>
                    <a:pt x="897262" y="1355662"/>
                    <a:pt x="904461" y="1361661"/>
                  </a:cubicBezTo>
                  <a:cubicBezTo>
                    <a:pt x="919581" y="1374261"/>
                    <a:pt x="993530" y="1427794"/>
                    <a:pt x="1003852" y="1431235"/>
                  </a:cubicBezTo>
                  <a:lnTo>
                    <a:pt x="1033669" y="1441174"/>
                  </a:lnTo>
                  <a:cubicBezTo>
                    <a:pt x="1086676" y="1520684"/>
                    <a:pt x="1017104" y="1424609"/>
                    <a:pt x="1083365" y="1490870"/>
                  </a:cubicBezTo>
                  <a:cubicBezTo>
                    <a:pt x="1091812" y="1499317"/>
                    <a:pt x="1095377" y="1511697"/>
                    <a:pt x="1103243" y="1520687"/>
                  </a:cubicBezTo>
                  <a:cubicBezTo>
                    <a:pt x="1125214" y="1545796"/>
                    <a:pt x="1158388" y="1567734"/>
                    <a:pt x="1172817" y="1600200"/>
                  </a:cubicBezTo>
                  <a:cubicBezTo>
                    <a:pt x="1184354" y="1626159"/>
                    <a:pt x="1199617" y="1679359"/>
                    <a:pt x="1202634" y="1709530"/>
                  </a:cubicBezTo>
                  <a:cubicBezTo>
                    <a:pt x="1204282" y="1726013"/>
                    <a:pt x="1202634" y="1742661"/>
                    <a:pt x="1202634" y="1759226"/>
                  </a:cubicBezTo>
                </a:path>
              </a:pathLst>
            </a:custGeom>
            <a:noFill/>
            <a:ln w="190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65" name="Straight Connector 64"/>
            <p:cNvCxnSpPr>
              <a:endCxn id="64" idx="0"/>
            </p:cNvCxnSpPr>
            <p:nvPr/>
          </p:nvCxnSpPr>
          <p:spPr>
            <a:xfrm flipH="1">
              <a:off x="1786137" y="2515512"/>
              <a:ext cx="294885" cy="148702"/>
            </a:xfrm>
            <a:prstGeom prst="line">
              <a:avLst/>
            </a:prstGeom>
            <a:ln w="19050"/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66" name="Straight Connector 65"/>
            <p:cNvCxnSpPr/>
            <p:nvPr/>
          </p:nvCxnSpPr>
          <p:spPr>
            <a:xfrm flipH="1">
              <a:off x="1677143" y="2532169"/>
              <a:ext cx="69573" cy="213669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6" name="Group 55"/>
          <p:cNvGrpSpPr/>
          <p:nvPr/>
        </p:nvGrpSpPr>
        <p:grpSpPr>
          <a:xfrm>
            <a:off x="6125497" y="931919"/>
            <a:ext cx="841360" cy="1288768"/>
            <a:chOff x="1282209" y="535707"/>
            <a:chExt cx="2816172" cy="4138511"/>
          </a:xfrm>
        </p:grpSpPr>
        <p:pic>
          <p:nvPicPr>
            <p:cNvPr id="57" name="Picture 56"/>
            <p:cNvPicPr>
              <a:picLocks noChangeAspect="1"/>
            </p:cNvPicPr>
            <p:nvPr/>
          </p:nvPicPr>
          <p:blipFill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0" b="100000" l="0" r="96955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82209" y="535707"/>
              <a:ext cx="2816172" cy="4138511"/>
            </a:xfrm>
            <a:prstGeom prst="rect">
              <a:avLst/>
            </a:prstGeom>
          </p:spPr>
        </p:pic>
        <p:sp>
          <p:nvSpPr>
            <p:cNvPr id="58" name="Flowchart: Merge 57"/>
            <p:cNvSpPr/>
            <p:nvPr/>
          </p:nvSpPr>
          <p:spPr>
            <a:xfrm rot="8764438">
              <a:off x="2970548" y="2728592"/>
              <a:ext cx="1087020" cy="727475"/>
            </a:xfrm>
            <a:prstGeom prst="flowChartMerge">
              <a:avLst/>
            </a:prstGeom>
            <a:gradFill flip="none" rotWithShape="1">
              <a:gsLst>
                <a:gs pos="89028">
                  <a:srgbClr val="00B050"/>
                </a:gs>
                <a:gs pos="71928">
                  <a:srgbClr val="FFF800"/>
                </a:gs>
                <a:gs pos="0">
                  <a:srgbClr val="FF0000"/>
                </a:gs>
                <a:gs pos="96000">
                  <a:srgbClr val="00B050"/>
                </a:gs>
                <a:gs pos="20715">
                  <a:srgbClr val="FF0000"/>
                </a:gs>
                <a:gs pos="100000">
                  <a:srgbClr val="00B050"/>
                </a:gs>
                <a:gs pos="100000">
                  <a:schemeClr val="accent1"/>
                </a:gs>
              </a:gsLst>
              <a:lin ang="8100000" scaled="1"/>
              <a:tileRect/>
            </a:gra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>
              <a:off x="1661229" y="2664212"/>
              <a:ext cx="1956613" cy="2010006"/>
            </a:xfrm>
            <a:custGeom>
              <a:avLst/>
              <a:gdLst>
                <a:gd name="connsiteX0" fmla="*/ 49695 w 1203366"/>
                <a:gd name="connsiteY0" fmla="*/ 0 h 1759226"/>
                <a:gd name="connsiteX1" fmla="*/ 9939 w 1203366"/>
                <a:gd name="connsiteY1" fmla="*/ 109330 h 1759226"/>
                <a:gd name="connsiteX2" fmla="*/ 0 w 1203366"/>
                <a:gd name="connsiteY2" fmla="*/ 139148 h 1759226"/>
                <a:gd name="connsiteX3" fmla="*/ 19878 w 1203366"/>
                <a:gd name="connsiteY3" fmla="*/ 268357 h 1759226"/>
                <a:gd name="connsiteX4" fmla="*/ 99391 w 1203366"/>
                <a:gd name="connsiteY4" fmla="*/ 337930 h 1759226"/>
                <a:gd name="connsiteX5" fmla="*/ 208721 w 1203366"/>
                <a:gd name="connsiteY5" fmla="*/ 387626 h 1759226"/>
                <a:gd name="connsiteX6" fmla="*/ 258417 w 1203366"/>
                <a:gd name="connsiteY6" fmla="*/ 417443 h 1759226"/>
                <a:gd name="connsiteX7" fmla="*/ 327991 w 1203366"/>
                <a:gd name="connsiteY7" fmla="*/ 447261 h 1759226"/>
                <a:gd name="connsiteX8" fmla="*/ 377687 w 1203366"/>
                <a:gd name="connsiteY8" fmla="*/ 496957 h 1759226"/>
                <a:gd name="connsiteX9" fmla="*/ 397565 w 1203366"/>
                <a:gd name="connsiteY9" fmla="*/ 556591 h 1759226"/>
                <a:gd name="connsiteX10" fmla="*/ 407504 w 1203366"/>
                <a:gd name="connsiteY10" fmla="*/ 586409 h 1759226"/>
                <a:gd name="connsiteX11" fmla="*/ 417443 w 1203366"/>
                <a:gd name="connsiteY11" fmla="*/ 626165 h 1759226"/>
                <a:gd name="connsiteX12" fmla="*/ 437321 w 1203366"/>
                <a:gd name="connsiteY12" fmla="*/ 775252 h 1759226"/>
                <a:gd name="connsiteX13" fmla="*/ 457200 w 1203366"/>
                <a:gd name="connsiteY13" fmla="*/ 834887 h 1759226"/>
                <a:gd name="connsiteX14" fmla="*/ 477078 w 1203366"/>
                <a:gd name="connsiteY14" fmla="*/ 894522 h 1759226"/>
                <a:gd name="connsiteX15" fmla="*/ 487017 w 1203366"/>
                <a:gd name="connsiteY15" fmla="*/ 924339 h 1759226"/>
                <a:gd name="connsiteX16" fmla="*/ 506895 w 1203366"/>
                <a:gd name="connsiteY16" fmla="*/ 954157 h 1759226"/>
                <a:gd name="connsiteX17" fmla="*/ 526774 w 1203366"/>
                <a:gd name="connsiteY17" fmla="*/ 1013791 h 1759226"/>
                <a:gd name="connsiteX18" fmla="*/ 546652 w 1203366"/>
                <a:gd name="connsiteY18" fmla="*/ 1053548 h 1759226"/>
                <a:gd name="connsiteX19" fmla="*/ 556591 w 1203366"/>
                <a:gd name="connsiteY19" fmla="*/ 1083365 h 1759226"/>
                <a:gd name="connsiteX20" fmla="*/ 586408 w 1203366"/>
                <a:gd name="connsiteY20" fmla="*/ 1113183 h 1759226"/>
                <a:gd name="connsiteX21" fmla="*/ 596347 w 1203366"/>
                <a:gd name="connsiteY21" fmla="*/ 1143000 h 1759226"/>
                <a:gd name="connsiteX22" fmla="*/ 646043 w 1203366"/>
                <a:gd name="connsiteY22" fmla="*/ 1182757 h 1759226"/>
                <a:gd name="connsiteX23" fmla="*/ 715617 w 1203366"/>
                <a:gd name="connsiteY23" fmla="*/ 1232452 h 1759226"/>
                <a:gd name="connsiteX24" fmla="*/ 735495 w 1203366"/>
                <a:gd name="connsiteY24" fmla="*/ 1262270 h 1759226"/>
                <a:gd name="connsiteX25" fmla="*/ 815008 w 1203366"/>
                <a:gd name="connsiteY25" fmla="*/ 1302026 h 1759226"/>
                <a:gd name="connsiteX26" fmla="*/ 844826 w 1203366"/>
                <a:gd name="connsiteY26" fmla="*/ 1321904 h 1759226"/>
                <a:gd name="connsiteX27" fmla="*/ 884582 w 1203366"/>
                <a:gd name="connsiteY27" fmla="*/ 1341783 h 1759226"/>
                <a:gd name="connsiteX28" fmla="*/ 904461 w 1203366"/>
                <a:gd name="connsiteY28" fmla="*/ 1361661 h 1759226"/>
                <a:gd name="connsiteX29" fmla="*/ 1003852 w 1203366"/>
                <a:gd name="connsiteY29" fmla="*/ 1431235 h 1759226"/>
                <a:gd name="connsiteX30" fmla="*/ 1033669 w 1203366"/>
                <a:gd name="connsiteY30" fmla="*/ 1441174 h 1759226"/>
                <a:gd name="connsiteX31" fmla="*/ 1083365 w 1203366"/>
                <a:gd name="connsiteY31" fmla="*/ 1490870 h 1759226"/>
                <a:gd name="connsiteX32" fmla="*/ 1103243 w 1203366"/>
                <a:gd name="connsiteY32" fmla="*/ 1520687 h 1759226"/>
                <a:gd name="connsiteX33" fmla="*/ 1172817 w 1203366"/>
                <a:gd name="connsiteY33" fmla="*/ 1600200 h 1759226"/>
                <a:gd name="connsiteX34" fmla="*/ 1202634 w 1203366"/>
                <a:gd name="connsiteY34" fmla="*/ 1709530 h 1759226"/>
                <a:gd name="connsiteX35" fmla="*/ 1202634 w 1203366"/>
                <a:gd name="connsiteY35" fmla="*/ 1759226 h 17592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1203366" h="1759226">
                  <a:moveTo>
                    <a:pt x="49695" y="0"/>
                  </a:moveTo>
                  <a:cubicBezTo>
                    <a:pt x="22037" y="69147"/>
                    <a:pt x="35457" y="32774"/>
                    <a:pt x="9939" y="109330"/>
                  </a:cubicBezTo>
                  <a:lnTo>
                    <a:pt x="0" y="139148"/>
                  </a:lnTo>
                  <a:cubicBezTo>
                    <a:pt x="2850" y="167651"/>
                    <a:pt x="1969" y="232538"/>
                    <a:pt x="19878" y="268357"/>
                  </a:cubicBezTo>
                  <a:cubicBezTo>
                    <a:pt x="38100" y="304801"/>
                    <a:pt x="59635" y="318052"/>
                    <a:pt x="99391" y="337930"/>
                  </a:cubicBezTo>
                  <a:cubicBezTo>
                    <a:pt x="188275" y="382372"/>
                    <a:pt x="150792" y="368316"/>
                    <a:pt x="208721" y="387626"/>
                  </a:cubicBezTo>
                  <a:cubicBezTo>
                    <a:pt x="241780" y="420683"/>
                    <a:pt x="213258" y="398089"/>
                    <a:pt x="258417" y="417443"/>
                  </a:cubicBezTo>
                  <a:cubicBezTo>
                    <a:pt x="344389" y="454289"/>
                    <a:pt x="258065" y="423952"/>
                    <a:pt x="327991" y="447261"/>
                  </a:cubicBezTo>
                  <a:cubicBezTo>
                    <a:pt x="344556" y="463826"/>
                    <a:pt x="370279" y="474732"/>
                    <a:pt x="377687" y="496957"/>
                  </a:cubicBezTo>
                  <a:lnTo>
                    <a:pt x="397565" y="556591"/>
                  </a:lnTo>
                  <a:cubicBezTo>
                    <a:pt x="400878" y="566530"/>
                    <a:pt x="404963" y="576245"/>
                    <a:pt x="407504" y="586409"/>
                  </a:cubicBezTo>
                  <a:lnTo>
                    <a:pt x="417443" y="626165"/>
                  </a:lnTo>
                  <a:cubicBezTo>
                    <a:pt x="420752" y="655943"/>
                    <a:pt x="428399" y="739563"/>
                    <a:pt x="437321" y="775252"/>
                  </a:cubicBezTo>
                  <a:cubicBezTo>
                    <a:pt x="442403" y="795580"/>
                    <a:pt x="450574" y="815009"/>
                    <a:pt x="457200" y="834887"/>
                  </a:cubicBezTo>
                  <a:lnTo>
                    <a:pt x="477078" y="894522"/>
                  </a:lnTo>
                  <a:cubicBezTo>
                    <a:pt x="480391" y="904461"/>
                    <a:pt x="481206" y="915622"/>
                    <a:pt x="487017" y="924339"/>
                  </a:cubicBezTo>
                  <a:cubicBezTo>
                    <a:pt x="493643" y="934278"/>
                    <a:pt x="502043" y="943241"/>
                    <a:pt x="506895" y="954157"/>
                  </a:cubicBezTo>
                  <a:cubicBezTo>
                    <a:pt x="515405" y="973304"/>
                    <a:pt x="517404" y="995050"/>
                    <a:pt x="526774" y="1013791"/>
                  </a:cubicBezTo>
                  <a:cubicBezTo>
                    <a:pt x="533400" y="1027043"/>
                    <a:pt x="540816" y="1039929"/>
                    <a:pt x="546652" y="1053548"/>
                  </a:cubicBezTo>
                  <a:cubicBezTo>
                    <a:pt x="550779" y="1063178"/>
                    <a:pt x="550780" y="1074648"/>
                    <a:pt x="556591" y="1083365"/>
                  </a:cubicBezTo>
                  <a:cubicBezTo>
                    <a:pt x="564388" y="1095060"/>
                    <a:pt x="576469" y="1103244"/>
                    <a:pt x="586408" y="1113183"/>
                  </a:cubicBezTo>
                  <a:cubicBezTo>
                    <a:pt x="589721" y="1123122"/>
                    <a:pt x="590957" y="1134016"/>
                    <a:pt x="596347" y="1143000"/>
                  </a:cubicBezTo>
                  <a:cubicBezTo>
                    <a:pt x="606318" y="1159618"/>
                    <a:pt x="631827" y="1172602"/>
                    <a:pt x="646043" y="1182757"/>
                  </a:cubicBezTo>
                  <a:cubicBezTo>
                    <a:pt x="732314" y="1244380"/>
                    <a:pt x="645367" y="1185618"/>
                    <a:pt x="715617" y="1232452"/>
                  </a:cubicBezTo>
                  <a:cubicBezTo>
                    <a:pt x="722243" y="1242391"/>
                    <a:pt x="725709" y="1255420"/>
                    <a:pt x="735495" y="1262270"/>
                  </a:cubicBezTo>
                  <a:cubicBezTo>
                    <a:pt x="759771" y="1279263"/>
                    <a:pt x="790352" y="1285589"/>
                    <a:pt x="815008" y="1302026"/>
                  </a:cubicBezTo>
                  <a:cubicBezTo>
                    <a:pt x="824947" y="1308652"/>
                    <a:pt x="834454" y="1315977"/>
                    <a:pt x="844826" y="1321904"/>
                  </a:cubicBezTo>
                  <a:cubicBezTo>
                    <a:pt x="857690" y="1329255"/>
                    <a:pt x="872254" y="1333564"/>
                    <a:pt x="884582" y="1341783"/>
                  </a:cubicBezTo>
                  <a:cubicBezTo>
                    <a:pt x="892379" y="1346981"/>
                    <a:pt x="897262" y="1355662"/>
                    <a:pt x="904461" y="1361661"/>
                  </a:cubicBezTo>
                  <a:cubicBezTo>
                    <a:pt x="919581" y="1374261"/>
                    <a:pt x="993530" y="1427794"/>
                    <a:pt x="1003852" y="1431235"/>
                  </a:cubicBezTo>
                  <a:lnTo>
                    <a:pt x="1033669" y="1441174"/>
                  </a:lnTo>
                  <a:cubicBezTo>
                    <a:pt x="1086676" y="1520684"/>
                    <a:pt x="1017104" y="1424609"/>
                    <a:pt x="1083365" y="1490870"/>
                  </a:cubicBezTo>
                  <a:cubicBezTo>
                    <a:pt x="1091812" y="1499317"/>
                    <a:pt x="1095377" y="1511697"/>
                    <a:pt x="1103243" y="1520687"/>
                  </a:cubicBezTo>
                  <a:cubicBezTo>
                    <a:pt x="1125214" y="1545796"/>
                    <a:pt x="1158388" y="1567734"/>
                    <a:pt x="1172817" y="1600200"/>
                  </a:cubicBezTo>
                  <a:cubicBezTo>
                    <a:pt x="1184354" y="1626159"/>
                    <a:pt x="1199617" y="1679359"/>
                    <a:pt x="1202634" y="1709530"/>
                  </a:cubicBezTo>
                  <a:cubicBezTo>
                    <a:pt x="1204282" y="1726013"/>
                    <a:pt x="1202634" y="1742661"/>
                    <a:pt x="1202634" y="1759226"/>
                  </a:cubicBezTo>
                </a:path>
              </a:pathLst>
            </a:custGeom>
            <a:ln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2">
                    <a:lumMod val="75000"/>
                  </a:schemeClr>
                </a:solidFill>
              </a:endParaRPr>
            </a:p>
          </p:txBody>
        </p:sp>
        <p:cxnSp>
          <p:nvCxnSpPr>
            <p:cNvPr id="60" name="Straight Connector 59"/>
            <p:cNvCxnSpPr>
              <a:endCxn id="59" idx="0"/>
            </p:cNvCxnSpPr>
            <p:nvPr/>
          </p:nvCxnSpPr>
          <p:spPr>
            <a:xfrm flipH="1">
              <a:off x="1742031" y="2515511"/>
              <a:ext cx="338992" cy="148701"/>
            </a:xfrm>
            <a:prstGeom prst="line">
              <a:avLst/>
            </a:prstGeom>
            <a:ln w="19050"/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61" name="Straight Connector 60"/>
            <p:cNvCxnSpPr/>
            <p:nvPr/>
          </p:nvCxnSpPr>
          <p:spPr>
            <a:xfrm flipH="1">
              <a:off x="1677143" y="2532169"/>
              <a:ext cx="69573" cy="213669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Rectangle 1"/>
          <p:cNvSpPr/>
          <p:nvPr/>
        </p:nvSpPr>
        <p:spPr>
          <a:xfrm>
            <a:off x="1763084" y="5247946"/>
            <a:ext cx="7365196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4400" dirty="0">
                <a:latin typeface="NikoshBAN" panose="02000000000000000000" pitchFamily="2" charset="0"/>
                <a:cs typeface="NikoshBAN" panose="02000000000000000000" pitchFamily="2" charset="0"/>
              </a:rPr>
              <a:t>রঙিন কাটা ঘুড়ির পিছে বালক ছোটে,  </a:t>
            </a:r>
          </a:p>
          <a:p>
            <a:pPr algn="ctr"/>
            <a:r>
              <a:rPr lang="bn-BD" sz="4400" dirty="0">
                <a:latin typeface="NikoshBAN" panose="02000000000000000000" pitchFamily="2" charset="0"/>
                <a:cs typeface="NikoshBAN" panose="02000000000000000000" pitchFamily="2" charset="0"/>
              </a:rPr>
              <a:t>ছুটতে দাও ।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442" y="649676"/>
            <a:ext cx="4312977" cy="3705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32263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/>
          <p:cNvSpPr txBox="1"/>
          <p:nvPr/>
        </p:nvSpPr>
        <p:spPr>
          <a:xfrm>
            <a:off x="1656424" y="5438496"/>
            <a:ext cx="7331511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নীল আকাশের সোনালী চিল মেলছে পাখা, </a:t>
            </a:r>
          </a:p>
          <a:p>
            <a:r>
              <a:rPr lang="bn-BD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মেলতে দাও। 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14" r="2336"/>
          <a:stretch/>
        </p:blipFill>
        <p:spPr>
          <a:xfrm>
            <a:off x="1787053" y="813092"/>
            <a:ext cx="6689290" cy="444476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5105" y="1734434"/>
            <a:ext cx="1097840" cy="1097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77299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850"/>
                            </p:stCondLst>
                            <p:childTnLst>
                              <p:par>
                                <p:cTn id="13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 tmFilter="0,0; .5, 1; 1, 1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uiExpand="1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5" name="Group 44"/>
          <p:cNvGrpSpPr/>
          <p:nvPr/>
        </p:nvGrpSpPr>
        <p:grpSpPr>
          <a:xfrm>
            <a:off x="637845" y="544266"/>
            <a:ext cx="8806951" cy="3877010"/>
            <a:chOff x="595804" y="954170"/>
            <a:chExt cx="8806951" cy="3877010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9311" r="-2168" b="40647"/>
            <a:stretch/>
          </p:blipFill>
          <p:spPr>
            <a:xfrm>
              <a:off x="4950273" y="954170"/>
              <a:ext cx="4452482" cy="3877010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grpSp>
          <p:nvGrpSpPr>
            <p:cNvPr id="44" name="Group 43"/>
            <p:cNvGrpSpPr/>
            <p:nvPr/>
          </p:nvGrpSpPr>
          <p:grpSpPr>
            <a:xfrm>
              <a:off x="595804" y="984557"/>
              <a:ext cx="4539864" cy="3846623"/>
              <a:chOff x="697402" y="984557"/>
              <a:chExt cx="4539864" cy="3846623"/>
            </a:xfrm>
          </p:grpSpPr>
          <p:pic>
            <p:nvPicPr>
              <p:cNvPr id="2" name="Picture 1"/>
              <p:cNvPicPr>
                <a:picLocks noChangeAspect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1335" t="83287" r="3475" b="2708"/>
              <a:stretch/>
            </p:blipFill>
            <p:spPr>
              <a:xfrm>
                <a:off x="721709" y="984557"/>
                <a:ext cx="4515187" cy="2487805"/>
              </a:xfrm>
              <a:prstGeom prst="rect">
                <a:avLst/>
              </a:prstGeom>
              <a:ln>
                <a:noFill/>
              </a:ln>
              <a:effectLst>
                <a:softEdge rad="112500"/>
              </a:effectLst>
            </p:spPr>
          </p:pic>
          <p:pic>
            <p:nvPicPr>
              <p:cNvPr id="5" name="Picture 4"/>
              <p:cNvPicPr>
                <a:picLocks noChangeAspect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585" t="91743" r="50938"/>
              <a:stretch/>
            </p:blipFill>
            <p:spPr>
              <a:xfrm>
                <a:off x="697402" y="3226111"/>
                <a:ext cx="4539864" cy="1605069"/>
              </a:xfrm>
              <a:prstGeom prst="rect">
                <a:avLst/>
              </a:prstGeom>
              <a:ln>
                <a:noFill/>
              </a:ln>
              <a:effectLst>
                <a:softEdge rad="112500"/>
              </a:effectLst>
            </p:spPr>
          </p:pic>
          <p:pic>
            <p:nvPicPr>
              <p:cNvPr id="4" name="Picture 3"/>
              <p:cNvPicPr>
                <a:picLocks noChangeAspect="1"/>
              </p:cNvPicPr>
              <p:nvPr/>
            </p:nvPicPr>
            <p:blipFill rotWithShape="1">
              <a:blip r:embed="rId5"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backgroundRemoval t="87578" b="96250" l="10278" r="22917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6889" t="88970" r="75812" b="5355"/>
              <a:stretch/>
            </p:blipFill>
            <p:spPr>
              <a:xfrm rot="2440527" flipH="1">
                <a:off x="905932" y="3305425"/>
                <a:ext cx="399295" cy="560075"/>
              </a:xfrm>
              <a:prstGeom prst="rect">
                <a:avLst/>
              </a:prstGeom>
            </p:spPr>
          </p:pic>
          <p:pic>
            <p:nvPicPr>
              <p:cNvPr id="8" name="Picture 7"/>
              <p:cNvPicPr>
                <a:picLocks noChangeAspect="1"/>
              </p:cNvPicPr>
              <p:nvPr/>
            </p:nvPicPr>
            <p:blipFill rotWithShape="1">
              <a:blip r:embed="rId5"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backgroundRemoval t="87578" b="96250" l="10278" r="22917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6889" t="88970" r="75812" b="5355"/>
              <a:stretch/>
            </p:blipFill>
            <p:spPr>
              <a:xfrm rot="2440527" flipH="1">
                <a:off x="1797928" y="3230174"/>
                <a:ext cx="471168" cy="660888"/>
              </a:xfrm>
              <a:prstGeom prst="rect">
                <a:avLst/>
              </a:prstGeom>
            </p:spPr>
          </p:pic>
          <p:pic>
            <p:nvPicPr>
              <p:cNvPr id="9" name="Picture 8"/>
              <p:cNvPicPr>
                <a:picLocks noChangeAspect="1"/>
              </p:cNvPicPr>
              <p:nvPr/>
            </p:nvPicPr>
            <p:blipFill rotWithShape="1">
              <a:blip r:embed="rId5"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backgroundRemoval t="87578" b="96250" l="10278" r="22917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6889" t="88970" r="75812" b="5355"/>
              <a:stretch/>
            </p:blipFill>
            <p:spPr>
              <a:xfrm rot="2440527" flipH="1">
                <a:off x="1572673" y="1950313"/>
                <a:ext cx="501389" cy="703278"/>
              </a:xfrm>
              <a:prstGeom prst="rect">
                <a:avLst/>
              </a:prstGeom>
            </p:spPr>
          </p:pic>
          <p:pic>
            <p:nvPicPr>
              <p:cNvPr id="10" name="Picture 9"/>
              <p:cNvPicPr>
                <a:picLocks noChangeAspect="1"/>
              </p:cNvPicPr>
              <p:nvPr/>
            </p:nvPicPr>
            <p:blipFill rotWithShape="1">
              <a:blip r:embed="rId5"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backgroundRemoval t="87578" b="96250" l="10278" r="22917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6889" t="88970" r="75812" b="5355"/>
              <a:stretch/>
            </p:blipFill>
            <p:spPr>
              <a:xfrm rot="2440527" flipH="1">
                <a:off x="874955" y="2754791"/>
                <a:ext cx="394273" cy="553031"/>
              </a:xfrm>
              <a:prstGeom prst="rect">
                <a:avLst/>
              </a:prstGeom>
            </p:spPr>
          </p:pic>
          <p:grpSp>
            <p:nvGrpSpPr>
              <p:cNvPr id="15" name="Group 14"/>
              <p:cNvGrpSpPr/>
              <p:nvPr/>
            </p:nvGrpSpPr>
            <p:grpSpPr>
              <a:xfrm>
                <a:off x="3802165" y="1028338"/>
                <a:ext cx="1072640" cy="772099"/>
                <a:chOff x="2722207" y="2907672"/>
                <a:chExt cx="1966387" cy="1398921"/>
              </a:xfrm>
            </p:grpSpPr>
            <p:pic>
              <p:nvPicPr>
                <p:cNvPr id="11" name="Picture 10"/>
                <p:cNvPicPr>
                  <a:picLocks noChangeAspect="1"/>
                </p:cNvPicPr>
                <p:nvPr/>
              </p:nvPicPr>
              <p:blipFill rotWithShape="1">
                <a:blip r:embed="rId5">
                  <a:extLst>
                    <a:ext uri="{BEBA8EAE-BF5A-486C-A8C5-ECC9F3942E4B}">
                      <a14:imgProps xmlns:a14="http://schemas.microsoft.com/office/drawing/2010/main">
                        <a14:imgLayer r:embed="rId6">
                          <a14:imgEffect>
                            <a14:backgroundRemoval t="87578" b="96250" l="10278" r="22917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6889" t="88970" r="75812" b="5355"/>
                <a:stretch/>
              </p:blipFill>
              <p:spPr>
                <a:xfrm rot="2440527" flipH="1">
                  <a:off x="2722207" y="3393735"/>
                  <a:ext cx="501388" cy="703277"/>
                </a:xfrm>
                <a:prstGeom prst="rect">
                  <a:avLst/>
                </a:prstGeom>
              </p:spPr>
            </p:pic>
            <p:pic>
              <p:nvPicPr>
                <p:cNvPr id="12" name="Picture 11"/>
                <p:cNvPicPr>
                  <a:picLocks noChangeAspect="1"/>
                </p:cNvPicPr>
                <p:nvPr/>
              </p:nvPicPr>
              <p:blipFill rotWithShape="1">
                <a:blip r:embed="rId5">
                  <a:extLst>
                    <a:ext uri="{BEBA8EAE-BF5A-486C-A8C5-ECC9F3942E4B}">
                      <a14:imgProps xmlns:a14="http://schemas.microsoft.com/office/drawing/2010/main">
                        <a14:imgLayer r:embed="rId6">
                          <a14:imgEffect>
                            <a14:backgroundRemoval t="87578" b="96250" l="10278" r="22917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6889" t="88970" r="75812" b="5355"/>
                <a:stretch/>
              </p:blipFill>
              <p:spPr>
                <a:xfrm rot="19159473">
                  <a:off x="3660133" y="3603316"/>
                  <a:ext cx="501388" cy="703277"/>
                </a:xfrm>
                <a:prstGeom prst="rect">
                  <a:avLst/>
                </a:prstGeom>
              </p:spPr>
            </p:pic>
            <p:pic>
              <p:nvPicPr>
                <p:cNvPr id="13" name="Picture 12"/>
                <p:cNvPicPr>
                  <a:picLocks noChangeAspect="1"/>
                </p:cNvPicPr>
                <p:nvPr/>
              </p:nvPicPr>
              <p:blipFill rotWithShape="1">
                <a:blip r:embed="rId5">
                  <a:extLst>
                    <a:ext uri="{BEBA8EAE-BF5A-486C-A8C5-ECC9F3942E4B}">
                      <a14:imgProps xmlns:a14="http://schemas.microsoft.com/office/drawing/2010/main">
                        <a14:imgLayer r:embed="rId6">
                          <a14:imgEffect>
                            <a14:backgroundRemoval t="87578" b="96250" l="10278" r="22917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6889" t="88970" r="75812" b="5355"/>
                <a:stretch/>
              </p:blipFill>
              <p:spPr>
                <a:xfrm rot="19159473">
                  <a:off x="4187205" y="3023441"/>
                  <a:ext cx="501389" cy="703278"/>
                </a:xfrm>
                <a:prstGeom prst="rect">
                  <a:avLst/>
                </a:prstGeom>
              </p:spPr>
            </p:pic>
            <p:pic>
              <p:nvPicPr>
                <p:cNvPr id="14" name="Picture 13"/>
                <p:cNvPicPr>
                  <a:picLocks noChangeAspect="1"/>
                </p:cNvPicPr>
                <p:nvPr/>
              </p:nvPicPr>
              <p:blipFill rotWithShape="1">
                <a:blip r:embed="rId5">
                  <a:extLst>
                    <a:ext uri="{BEBA8EAE-BF5A-486C-A8C5-ECC9F3942E4B}">
                      <a14:imgProps xmlns:a14="http://schemas.microsoft.com/office/drawing/2010/main">
                        <a14:imgLayer r:embed="rId6">
                          <a14:imgEffect>
                            <a14:backgroundRemoval t="87578" b="96250" l="10278" r="22917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6889" t="88970" r="75812" b="5355"/>
                <a:stretch/>
              </p:blipFill>
              <p:spPr>
                <a:xfrm rot="19159473">
                  <a:off x="3494362" y="2907672"/>
                  <a:ext cx="501389" cy="703278"/>
                </a:xfrm>
                <a:prstGeom prst="rect">
                  <a:avLst/>
                </a:prstGeom>
              </p:spPr>
            </p:pic>
          </p:grpSp>
          <p:grpSp>
            <p:nvGrpSpPr>
              <p:cNvPr id="16" name="Group 15"/>
              <p:cNvGrpSpPr/>
              <p:nvPr/>
            </p:nvGrpSpPr>
            <p:grpSpPr>
              <a:xfrm>
                <a:off x="2508155" y="3232024"/>
                <a:ext cx="1137097" cy="882191"/>
                <a:chOff x="3302812" y="2755336"/>
                <a:chExt cx="2084551" cy="1598386"/>
              </a:xfrm>
            </p:grpSpPr>
            <p:pic>
              <p:nvPicPr>
                <p:cNvPr id="17" name="Picture 16"/>
                <p:cNvPicPr>
                  <a:picLocks noChangeAspect="1"/>
                </p:cNvPicPr>
                <p:nvPr/>
              </p:nvPicPr>
              <p:blipFill rotWithShape="1">
                <a:blip r:embed="rId5">
                  <a:extLst>
                    <a:ext uri="{BEBA8EAE-BF5A-486C-A8C5-ECC9F3942E4B}">
                      <a14:imgProps xmlns:a14="http://schemas.microsoft.com/office/drawing/2010/main">
                        <a14:imgLayer r:embed="rId6">
                          <a14:imgEffect>
                            <a14:backgroundRemoval t="87578" b="96250" l="10278" r="22917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6889" t="88970" r="75812" b="5355"/>
                <a:stretch/>
              </p:blipFill>
              <p:spPr>
                <a:xfrm rot="19159473">
                  <a:off x="3302812" y="3582420"/>
                  <a:ext cx="501388" cy="703279"/>
                </a:xfrm>
                <a:prstGeom prst="rect">
                  <a:avLst/>
                </a:prstGeom>
              </p:spPr>
            </p:pic>
            <p:pic>
              <p:nvPicPr>
                <p:cNvPr id="18" name="Picture 17"/>
                <p:cNvPicPr>
                  <a:picLocks noChangeAspect="1"/>
                </p:cNvPicPr>
                <p:nvPr/>
              </p:nvPicPr>
              <p:blipFill rotWithShape="1">
                <a:blip r:embed="rId5">
                  <a:extLst>
                    <a:ext uri="{BEBA8EAE-BF5A-486C-A8C5-ECC9F3942E4B}">
                      <a14:imgProps xmlns:a14="http://schemas.microsoft.com/office/drawing/2010/main">
                        <a14:imgLayer r:embed="rId6">
                          <a14:imgEffect>
                            <a14:backgroundRemoval t="87578" b="96250" l="10278" r="22917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6889" t="88970" r="75812" b="5355"/>
                <a:stretch/>
              </p:blipFill>
              <p:spPr>
                <a:xfrm rot="19159473">
                  <a:off x="4885975" y="3650445"/>
                  <a:ext cx="501388" cy="703277"/>
                </a:xfrm>
                <a:prstGeom prst="rect">
                  <a:avLst/>
                </a:prstGeom>
              </p:spPr>
            </p:pic>
            <p:pic>
              <p:nvPicPr>
                <p:cNvPr id="19" name="Picture 18"/>
                <p:cNvPicPr>
                  <a:picLocks noChangeAspect="1"/>
                </p:cNvPicPr>
                <p:nvPr/>
              </p:nvPicPr>
              <p:blipFill rotWithShape="1">
                <a:blip r:embed="rId5">
                  <a:extLst>
                    <a:ext uri="{BEBA8EAE-BF5A-486C-A8C5-ECC9F3942E4B}">
                      <a14:imgProps xmlns:a14="http://schemas.microsoft.com/office/drawing/2010/main">
                        <a14:imgLayer r:embed="rId6">
                          <a14:imgEffect>
                            <a14:backgroundRemoval t="87578" b="96250" l="10278" r="22917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6889" t="88970" r="75812" b="5355"/>
                <a:stretch/>
              </p:blipFill>
              <p:spPr>
                <a:xfrm rot="2440527" flipH="1">
                  <a:off x="4107938" y="3388045"/>
                  <a:ext cx="501388" cy="703279"/>
                </a:xfrm>
                <a:prstGeom prst="rect">
                  <a:avLst/>
                </a:prstGeom>
              </p:spPr>
            </p:pic>
            <p:pic>
              <p:nvPicPr>
                <p:cNvPr id="20" name="Picture 19"/>
                <p:cNvPicPr>
                  <a:picLocks noChangeAspect="1"/>
                </p:cNvPicPr>
                <p:nvPr/>
              </p:nvPicPr>
              <p:blipFill rotWithShape="1">
                <a:blip r:embed="rId5">
                  <a:extLst>
                    <a:ext uri="{BEBA8EAE-BF5A-486C-A8C5-ECC9F3942E4B}">
                      <a14:imgProps xmlns:a14="http://schemas.microsoft.com/office/drawing/2010/main">
                        <a14:imgLayer r:embed="rId6">
                          <a14:imgEffect>
                            <a14:backgroundRemoval t="87578" b="96250" l="10278" r="22917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6889" t="88970" r="75812" b="5355"/>
                <a:stretch/>
              </p:blipFill>
              <p:spPr>
                <a:xfrm rot="19159473">
                  <a:off x="3494362" y="2755336"/>
                  <a:ext cx="501390" cy="703277"/>
                </a:xfrm>
                <a:prstGeom prst="rect">
                  <a:avLst/>
                </a:prstGeom>
              </p:spPr>
            </p:pic>
          </p:grpSp>
          <p:grpSp>
            <p:nvGrpSpPr>
              <p:cNvPr id="21" name="Group 20"/>
              <p:cNvGrpSpPr/>
              <p:nvPr/>
            </p:nvGrpSpPr>
            <p:grpSpPr>
              <a:xfrm>
                <a:off x="3516631" y="2680376"/>
                <a:ext cx="1588382" cy="1555081"/>
                <a:chOff x="2483257" y="1647564"/>
                <a:chExt cx="2911861" cy="2817559"/>
              </a:xfrm>
            </p:grpSpPr>
            <p:pic>
              <p:nvPicPr>
                <p:cNvPr id="22" name="Picture 21"/>
                <p:cNvPicPr>
                  <a:picLocks noChangeAspect="1"/>
                </p:cNvPicPr>
                <p:nvPr/>
              </p:nvPicPr>
              <p:blipFill rotWithShape="1">
                <a:blip r:embed="rId5">
                  <a:extLst>
                    <a:ext uri="{BEBA8EAE-BF5A-486C-A8C5-ECC9F3942E4B}">
                      <a14:imgProps xmlns:a14="http://schemas.microsoft.com/office/drawing/2010/main">
                        <a14:imgLayer r:embed="rId6">
                          <a14:imgEffect>
                            <a14:backgroundRemoval t="87578" b="96250" l="10278" r="22917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6889" t="88970" r="75812" b="5355"/>
                <a:stretch/>
              </p:blipFill>
              <p:spPr>
                <a:xfrm rot="19159473">
                  <a:off x="3994504" y="3761846"/>
                  <a:ext cx="501388" cy="703277"/>
                </a:xfrm>
                <a:prstGeom prst="rect">
                  <a:avLst/>
                </a:prstGeom>
              </p:spPr>
            </p:pic>
            <p:pic>
              <p:nvPicPr>
                <p:cNvPr id="23" name="Picture 22"/>
                <p:cNvPicPr>
                  <a:picLocks noChangeAspect="1"/>
                </p:cNvPicPr>
                <p:nvPr/>
              </p:nvPicPr>
              <p:blipFill rotWithShape="1">
                <a:blip r:embed="rId5">
                  <a:extLst>
                    <a:ext uri="{BEBA8EAE-BF5A-486C-A8C5-ECC9F3942E4B}">
                      <a14:imgProps xmlns:a14="http://schemas.microsoft.com/office/drawing/2010/main">
                        <a14:imgLayer r:embed="rId6">
                          <a14:imgEffect>
                            <a14:backgroundRemoval t="87578" b="96250" l="10278" r="22917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6889" t="88970" r="75812" b="5355"/>
                <a:stretch/>
              </p:blipFill>
              <p:spPr>
                <a:xfrm rot="19159473">
                  <a:off x="4513853" y="3366308"/>
                  <a:ext cx="501389" cy="703278"/>
                </a:xfrm>
                <a:prstGeom prst="rect">
                  <a:avLst/>
                </a:prstGeom>
              </p:spPr>
            </p:pic>
            <p:pic>
              <p:nvPicPr>
                <p:cNvPr id="24" name="Picture 23"/>
                <p:cNvPicPr>
                  <a:picLocks noChangeAspect="1"/>
                </p:cNvPicPr>
                <p:nvPr/>
              </p:nvPicPr>
              <p:blipFill rotWithShape="1">
                <a:blip r:embed="rId5">
                  <a:extLst>
                    <a:ext uri="{BEBA8EAE-BF5A-486C-A8C5-ECC9F3942E4B}">
                      <a14:imgProps xmlns:a14="http://schemas.microsoft.com/office/drawing/2010/main">
                        <a14:imgLayer r:embed="rId6">
                          <a14:imgEffect>
                            <a14:backgroundRemoval t="87578" b="96250" l="10278" r="22917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6889" t="88970" r="75812" b="5355"/>
                <a:stretch/>
              </p:blipFill>
              <p:spPr>
                <a:xfrm rot="2440527" flipH="1">
                  <a:off x="3681654" y="2918253"/>
                  <a:ext cx="501389" cy="703279"/>
                </a:xfrm>
                <a:prstGeom prst="rect">
                  <a:avLst/>
                </a:prstGeom>
              </p:spPr>
            </p:pic>
            <p:pic>
              <p:nvPicPr>
                <p:cNvPr id="25" name="Picture 24"/>
                <p:cNvPicPr>
                  <a:picLocks noChangeAspect="1"/>
                </p:cNvPicPr>
                <p:nvPr/>
              </p:nvPicPr>
              <p:blipFill rotWithShape="1">
                <a:blip r:embed="rId5">
                  <a:extLst>
                    <a:ext uri="{BEBA8EAE-BF5A-486C-A8C5-ECC9F3942E4B}">
                      <a14:imgProps xmlns:a14="http://schemas.microsoft.com/office/drawing/2010/main">
                        <a14:imgLayer r:embed="rId6">
                          <a14:imgEffect>
                            <a14:backgroundRemoval t="87578" b="96250" l="10278" r="22917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6889" t="88970" r="75812" b="5355"/>
                <a:stretch/>
              </p:blipFill>
              <p:spPr>
                <a:xfrm rot="19159473">
                  <a:off x="2483257" y="2641078"/>
                  <a:ext cx="501389" cy="703279"/>
                </a:xfrm>
                <a:prstGeom prst="rect">
                  <a:avLst/>
                </a:prstGeom>
              </p:spPr>
            </p:pic>
            <p:pic>
              <p:nvPicPr>
                <p:cNvPr id="43" name="Picture 42"/>
                <p:cNvPicPr>
                  <a:picLocks noChangeAspect="1"/>
                </p:cNvPicPr>
                <p:nvPr/>
              </p:nvPicPr>
              <p:blipFill rotWithShape="1">
                <a:blip r:embed="rId5">
                  <a:extLst>
                    <a:ext uri="{BEBA8EAE-BF5A-486C-A8C5-ECC9F3942E4B}">
                      <a14:imgProps xmlns:a14="http://schemas.microsoft.com/office/drawing/2010/main">
                        <a14:imgLayer r:embed="rId6">
                          <a14:imgEffect>
                            <a14:backgroundRemoval t="87578" b="96250" l="10278" r="22917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6889" t="88970" r="75812" b="5355"/>
                <a:stretch/>
              </p:blipFill>
              <p:spPr>
                <a:xfrm rot="2440527" flipH="1">
                  <a:off x="4893729" y="1647564"/>
                  <a:ext cx="501389" cy="703279"/>
                </a:xfrm>
                <a:prstGeom prst="rect">
                  <a:avLst/>
                </a:prstGeom>
              </p:spPr>
            </p:pic>
          </p:grpSp>
          <p:grpSp>
            <p:nvGrpSpPr>
              <p:cNvPr id="31" name="Group 30"/>
              <p:cNvGrpSpPr/>
              <p:nvPr/>
            </p:nvGrpSpPr>
            <p:grpSpPr>
              <a:xfrm rot="20118354" flipH="1">
                <a:off x="826533" y="1376170"/>
                <a:ext cx="1776339" cy="968356"/>
                <a:chOff x="1913290" y="2315077"/>
                <a:chExt cx="3256424" cy="1754509"/>
              </a:xfrm>
            </p:grpSpPr>
            <p:pic>
              <p:nvPicPr>
                <p:cNvPr id="32" name="Picture 31"/>
                <p:cNvPicPr>
                  <a:picLocks noChangeAspect="1"/>
                </p:cNvPicPr>
                <p:nvPr/>
              </p:nvPicPr>
              <p:blipFill rotWithShape="1">
                <a:blip r:embed="rId5">
                  <a:extLst>
                    <a:ext uri="{BEBA8EAE-BF5A-486C-A8C5-ECC9F3942E4B}">
                      <a14:imgProps xmlns:a14="http://schemas.microsoft.com/office/drawing/2010/main">
                        <a14:imgLayer r:embed="rId6">
                          <a14:imgEffect>
                            <a14:backgroundRemoval t="87578" b="96250" l="10278" r="22917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6889" t="88970" r="75812" b="5355"/>
                <a:stretch/>
              </p:blipFill>
              <p:spPr>
                <a:xfrm rot="19159473">
                  <a:off x="1913290" y="2866347"/>
                  <a:ext cx="501388" cy="703277"/>
                </a:xfrm>
                <a:prstGeom prst="rect">
                  <a:avLst/>
                </a:prstGeom>
              </p:spPr>
            </p:pic>
            <p:pic>
              <p:nvPicPr>
                <p:cNvPr id="33" name="Picture 32"/>
                <p:cNvPicPr>
                  <a:picLocks noChangeAspect="1"/>
                </p:cNvPicPr>
                <p:nvPr/>
              </p:nvPicPr>
              <p:blipFill rotWithShape="1">
                <a:blip r:embed="rId5">
                  <a:extLst>
                    <a:ext uri="{BEBA8EAE-BF5A-486C-A8C5-ECC9F3942E4B}">
                      <a14:imgProps xmlns:a14="http://schemas.microsoft.com/office/drawing/2010/main">
                        <a14:imgLayer r:embed="rId6">
                          <a14:imgEffect>
                            <a14:backgroundRemoval t="87578" b="96250" l="10278" r="22917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6889" t="88970" r="75812" b="5355"/>
                <a:stretch/>
              </p:blipFill>
              <p:spPr>
                <a:xfrm rot="19159473">
                  <a:off x="4513853" y="3366308"/>
                  <a:ext cx="501389" cy="703278"/>
                </a:xfrm>
                <a:prstGeom prst="rect">
                  <a:avLst/>
                </a:prstGeom>
              </p:spPr>
            </p:pic>
            <p:pic>
              <p:nvPicPr>
                <p:cNvPr id="34" name="Picture 33"/>
                <p:cNvPicPr>
                  <a:picLocks noChangeAspect="1"/>
                </p:cNvPicPr>
                <p:nvPr/>
              </p:nvPicPr>
              <p:blipFill rotWithShape="1">
                <a:blip r:embed="rId5">
                  <a:extLst>
                    <a:ext uri="{BEBA8EAE-BF5A-486C-A8C5-ECC9F3942E4B}">
                      <a14:imgProps xmlns:a14="http://schemas.microsoft.com/office/drawing/2010/main">
                        <a14:imgLayer r:embed="rId6">
                          <a14:imgEffect>
                            <a14:backgroundRemoval t="87578" b="96250" l="10278" r="22917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6889" t="88970" r="75812" b="5355"/>
                <a:stretch/>
              </p:blipFill>
              <p:spPr>
                <a:xfrm rot="19159473">
                  <a:off x="4668326" y="2604766"/>
                  <a:ext cx="501388" cy="703277"/>
                </a:xfrm>
                <a:prstGeom prst="rect">
                  <a:avLst/>
                </a:prstGeom>
              </p:spPr>
            </p:pic>
            <p:pic>
              <p:nvPicPr>
                <p:cNvPr id="35" name="Picture 34"/>
                <p:cNvPicPr>
                  <a:picLocks noChangeAspect="1"/>
                </p:cNvPicPr>
                <p:nvPr/>
              </p:nvPicPr>
              <p:blipFill rotWithShape="1">
                <a:blip r:embed="rId5">
                  <a:extLst>
                    <a:ext uri="{BEBA8EAE-BF5A-486C-A8C5-ECC9F3942E4B}">
                      <a14:imgProps xmlns:a14="http://schemas.microsoft.com/office/drawing/2010/main">
                        <a14:imgLayer r:embed="rId6">
                          <a14:imgEffect>
                            <a14:backgroundRemoval t="87578" b="96250" l="10278" r="22917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6889" t="88970" r="75812" b="5355"/>
                <a:stretch/>
              </p:blipFill>
              <p:spPr>
                <a:xfrm rot="19159473">
                  <a:off x="3200090" y="2315077"/>
                  <a:ext cx="501388" cy="703277"/>
                </a:xfrm>
                <a:prstGeom prst="rect">
                  <a:avLst/>
                </a:prstGeom>
              </p:spPr>
            </p:pic>
          </p:grpSp>
          <p:pic>
            <p:nvPicPr>
              <p:cNvPr id="36" name="Picture 35"/>
              <p:cNvPicPr>
                <a:picLocks noChangeAspect="1"/>
              </p:cNvPicPr>
              <p:nvPr/>
            </p:nvPicPr>
            <p:blipFill rotWithShape="1">
              <a:blip r:embed="rId5"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backgroundRemoval t="87578" b="96250" l="10278" r="22917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6889" t="88970" r="75812" b="5355"/>
              <a:stretch/>
            </p:blipFill>
            <p:spPr>
              <a:xfrm rot="2440527" flipH="1">
                <a:off x="969728" y="1127885"/>
                <a:ext cx="429263" cy="602110"/>
              </a:xfrm>
              <a:prstGeom prst="rect">
                <a:avLst/>
              </a:prstGeom>
            </p:spPr>
          </p:pic>
          <p:pic>
            <p:nvPicPr>
              <p:cNvPr id="39" name="Picture 38"/>
              <p:cNvPicPr>
                <a:picLocks noChangeAspect="1"/>
              </p:cNvPicPr>
              <p:nvPr/>
            </p:nvPicPr>
            <p:blipFill rotWithShape="1">
              <a:blip r:embed="rId5"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backgroundRemoval t="87578" b="96250" l="10278" r="22917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6889" t="88970" r="75812" b="5355"/>
              <a:stretch/>
            </p:blipFill>
            <p:spPr>
              <a:xfrm rot="21209238">
                <a:off x="4649185" y="3221020"/>
                <a:ext cx="501689" cy="703699"/>
              </a:xfrm>
              <a:prstGeom prst="rect">
                <a:avLst/>
              </a:prstGeom>
            </p:spPr>
          </p:pic>
          <p:pic>
            <p:nvPicPr>
              <p:cNvPr id="40" name="Picture 39"/>
              <p:cNvPicPr>
                <a:picLocks noChangeAspect="1"/>
              </p:cNvPicPr>
              <p:nvPr/>
            </p:nvPicPr>
            <p:blipFill rotWithShape="1">
              <a:blip r:embed="rId5"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backgroundRemoval t="87578" b="96250" l="10278" r="22917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6889" t="88970" r="75812" b="5355"/>
              <a:stretch/>
            </p:blipFill>
            <p:spPr>
              <a:xfrm rot="19159473">
                <a:off x="2975630" y="1264523"/>
                <a:ext cx="332715" cy="466686"/>
              </a:xfrm>
              <a:prstGeom prst="rect">
                <a:avLst/>
              </a:prstGeom>
            </p:spPr>
          </p:pic>
          <p:pic>
            <p:nvPicPr>
              <p:cNvPr id="41" name="Picture 40"/>
              <p:cNvPicPr>
                <a:picLocks noChangeAspect="1"/>
              </p:cNvPicPr>
              <p:nvPr/>
            </p:nvPicPr>
            <p:blipFill rotWithShape="1">
              <a:blip r:embed="rId5"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backgroundRemoval t="87578" b="96250" l="10278" r="22917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6889" t="88970" r="75812" b="5355"/>
              <a:stretch/>
            </p:blipFill>
            <p:spPr>
              <a:xfrm rot="459016" flipH="1">
                <a:off x="4610451" y="1493554"/>
                <a:ext cx="423740" cy="594363"/>
              </a:xfrm>
              <a:prstGeom prst="rect">
                <a:avLst/>
              </a:prstGeom>
            </p:spPr>
          </p:pic>
        </p:grpSp>
      </p:grpSp>
      <p:sp>
        <p:nvSpPr>
          <p:cNvPr id="46" name="TextBox 45"/>
          <p:cNvSpPr txBox="1"/>
          <p:nvPr/>
        </p:nvSpPr>
        <p:spPr>
          <a:xfrm>
            <a:off x="926350" y="5178354"/>
            <a:ext cx="833060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জোনাক পোকা আলোর খেলা খেলছে রোজই,</a:t>
            </a:r>
          </a:p>
          <a:p>
            <a:pPr algn="ctr"/>
            <a:r>
              <a:rPr lang="bn-BD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খেলতে দাও। 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98106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800"/>
                            </p:stCondLst>
                            <p:childTnLst>
                              <p:par>
                                <p:cTn id="13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 tmFilter="0,0; .5, 1; 1, 1"/>
                                        <p:tgtEl>
                                          <p:spTgt spid="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1508813" y="5297952"/>
            <a:ext cx="738553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মধ্যদিনে নরম ছায়ায় ডাকছে ঘুঘু , </a:t>
            </a:r>
          </a:p>
        </p:txBody>
      </p:sp>
      <p:sp>
        <p:nvSpPr>
          <p:cNvPr id="2" name="Rectangle 1"/>
          <p:cNvSpPr/>
          <p:nvPr/>
        </p:nvSpPr>
        <p:spPr>
          <a:xfrm>
            <a:off x="3572770" y="6278173"/>
            <a:ext cx="3257623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BD" sz="5400" dirty="0">
                <a:latin typeface="NikoshBAN" panose="02000000000000000000" pitchFamily="2" charset="0"/>
                <a:cs typeface="NikoshBAN" panose="02000000000000000000" pitchFamily="2" charset="0"/>
              </a:rPr>
              <a:t>ডাকতে দাও।  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0821" y="618922"/>
            <a:ext cx="8359873" cy="446702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6797" b="33672" l="13056" r="9569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7515" t="3687" r="1529" b="64651"/>
          <a:stretch/>
        </p:blipFill>
        <p:spPr>
          <a:xfrm>
            <a:off x="5797609" y="496475"/>
            <a:ext cx="2934106" cy="23275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76567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228458" y="5283561"/>
            <a:ext cx="6503275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4400" dirty="0">
                <a:latin typeface="NikoshBAN" panose="02000000000000000000" pitchFamily="2" charset="0"/>
                <a:cs typeface="NikoshBAN" panose="02000000000000000000" pitchFamily="2" charset="0"/>
              </a:rPr>
              <a:t>বালির উপর কত্ত কিছু আঁকছে শিশু, </a:t>
            </a:r>
          </a:p>
          <a:p>
            <a:pPr algn="ctr"/>
            <a:r>
              <a:rPr lang="bn-BD" sz="4400" dirty="0">
                <a:latin typeface="NikoshBAN" panose="02000000000000000000" pitchFamily="2" charset="0"/>
                <a:cs typeface="NikoshBAN" panose="02000000000000000000" pitchFamily="2" charset="0"/>
              </a:rPr>
              <a:t>আঁকতে দাও।  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1" t="17219" b="1469"/>
          <a:stretch/>
        </p:blipFill>
        <p:spPr>
          <a:xfrm>
            <a:off x="943428" y="1025704"/>
            <a:ext cx="8078978" cy="3546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15215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roup 25"/>
          <p:cNvGrpSpPr/>
          <p:nvPr/>
        </p:nvGrpSpPr>
        <p:grpSpPr>
          <a:xfrm>
            <a:off x="1515117" y="407418"/>
            <a:ext cx="7197458" cy="4491996"/>
            <a:chOff x="1231414" y="40560"/>
            <a:chExt cx="7471578" cy="7204730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288" t="88475" r="50939"/>
            <a:stretch/>
          </p:blipFill>
          <p:spPr>
            <a:xfrm flipH="1">
              <a:off x="1231414" y="40560"/>
              <a:ext cx="7471577" cy="3272943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34" t="10020" r="538" b="60602"/>
            <a:stretch/>
          </p:blipFill>
          <p:spPr>
            <a:xfrm>
              <a:off x="1240624" y="3313504"/>
              <a:ext cx="7462368" cy="3931786"/>
            </a:xfrm>
            <a:prstGeom prst="rect">
              <a:avLst/>
            </a:prstGeom>
          </p:spPr>
        </p:pic>
      </p:grp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585" t="15690" r="42408" b="65315"/>
          <a:stretch/>
        </p:blipFill>
        <p:spPr>
          <a:xfrm>
            <a:off x="2956701" y="2731940"/>
            <a:ext cx="2477561" cy="2091149"/>
          </a:xfrm>
          <a:custGeom>
            <a:avLst/>
            <a:gdLst>
              <a:gd name="connsiteX0" fmla="*/ 572817 w 1145634"/>
              <a:gd name="connsiteY0" fmla="*/ 0 h 966956"/>
              <a:gd name="connsiteX1" fmla="*/ 749230 w 1145634"/>
              <a:gd name="connsiteY1" fmla="*/ 191518 h 966956"/>
              <a:gd name="connsiteX2" fmla="*/ 1032179 w 1145634"/>
              <a:gd name="connsiteY2" fmla="*/ 191517 h 966956"/>
              <a:gd name="connsiteX3" fmla="*/ 969218 w 1145634"/>
              <a:gd name="connsiteY3" fmla="*/ 430336 h 966956"/>
              <a:gd name="connsiteX4" fmla="*/ 1145634 w 1145634"/>
              <a:gd name="connsiteY4" fmla="*/ 621853 h 966956"/>
              <a:gd name="connsiteX5" fmla="*/ 890704 w 1145634"/>
              <a:gd name="connsiteY5" fmla="*/ 728137 h 966956"/>
              <a:gd name="connsiteX6" fmla="*/ 827742 w 1145634"/>
              <a:gd name="connsiteY6" fmla="*/ 966956 h 966956"/>
              <a:gd name="connsiteX7" fmla="*/ 572817 w 1145634"/>
              <a:gd name="connsiteY7" fmla="*/ 860671 h 966956"/>
              <a:gd name="connsiteX8" fmla="*/ 317892 w 1145634"/>
              <a:gd name="connsiteY8" fmla="*/ 966956 h 966956"/>
              <a:gd name="connsiteX9" fmla="*/ 254930 w 1145634"/>
              <a:gd name="connsiteY9" fmla="*/ 728137 h 966956"/>
              <a:gd name="connsiteX10" fmla="*/ 0 w 1145634"/>
              <a:gd name="connsiteY10" fmla="*/ 621853 h 966956"/>
              <a:gd name="connsiteX11" fmla="*/ 176416 w 1145634"/>
              <a:gd name="connsiteY11" fmla="*/ 430336 h 966956"/>
              <a:gd name="connsiteX12" fmla="*/ 113455 w 1145634"/>
              <a:gd name="connsiteY12" fmla="*/ 191517 h 966956"/>
              <a:gd name="connsiteX13" fmla="*/ 396404 w 1145634"/>
              <a:gd name="connsiteY13" fmla="*/ 191518 h 9669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145634" h="966956">
                <a:moveTo>
                  <a:pt x="572817" y="0"/>
                </a:moveTo>
                <a:lnTo>
                  <a:pt x="749230" y="191518"/>
                </a:lnTo>
                <a:lnTo>
                  <a:pt x="1032179" y="191517"/>
                </a:lnTo>
                <a:lnTo>
                  <a:pt x="969218" y="430336"/>
                </a:lnTo>
                <a:lnTo>
                  <a:pt x="1145634" y="621853"/>
                </a:lnTo>
                <a:lnTo>
                  <a:pt x="890704" y="728137"/>
                </a:lnTo>
                <a:lnTo>
                  <a:pt x="827742" y="966956"/>
                </a:lnTo>
                <a:lnTo>
                  <a:pt x="572817" y="860671"/>
                </a:lnTo>
                <a:lnTo>
                  <a:pt x="317892" y="966956"/>
                </a:lnTo>
                <a:lnTo>
                  <a:pt x="254930" y="728137"/>
                </a:lnTo>
                <a:lnTo>
                  <a:pt x="0" y="621853"/>
                </a:lnTo>
                <a:lnTo>
                  <a:pt x="176416" y="430336"/>
                </a:lnTo>
                <a:lnTo>
                  <a:pt x="113455" y="191517"/>
                </a:lnTo>
                <a:lnTo>
                  <a:pt x="396404" y="191518"/>
                </a:lnTo>
                <a:close/>
              </a:path>
            </a:pathLst>
          </a:cu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9922" b="32813" l="8056" r="8805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61" t="9093" r="24275" b="60940"/>
          <a:stretch/>
        </p:blipFill>
        <p:spPr>
          <a:xfrm>
            <a:off x="1964510" y="2700192"/>
            <a:ext cx="1151466" cy="819419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 rotWithShape="1"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2891" b="32500" l="24306" r="9305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1836" t="12759" r="4158" b="65124"/>
          <a:stretch/>
        </p:blipFill>
        <p:spPr>
          <a:xfrm flipH="1">
            <a:off x="5334822" y="2583600"/>
            <a:ext cx="1901588" cy="1010323"/>
          </a:xfrm>
          <a:custGeom>
            <a:avLst/>
            <a:gdLst>
              <a:gd name="connsiteX0" fmla="*/ 0 w 3235469"/>
              <a:gd name="connsiteY0" fmla="*/ 0 h 1719020"/>
              <a:gd name="connsiteX1" fmla="*/ 3235469 w 3235469"/>
              <a:gd name="connsiteY1" fmla="*/ 0 h 1719020"/>
              <a:gd name="connsiteX2" fmla="*/ 3235469 w 3235469"/>
              <a:gd name="connsiteY2" fmla="*/ 1719020 h 1719020"/>
              <a:gd name="connsiteX3" fmla="*/ 0 w 3235469"/>
              <a:gd name="connsiteY3" fmla="*/ 1719020 h 17190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235469" h="1719020">
                <a:moveTo>
                  <a:pt x="0" y="0"/>
                </a:moveTo>
                <a:lnTo>
                  <a:pt x="3235469" y="0"/>
                </a:lnTo>
                <a:lnTo>
                  <a:pt x="3235469" y="1719020"/>
                </a:lnTo>
                <a:lnTo>
                  <a:pt x="0" y="1719020"/>
                </a:lnTo>
                <a:close/>
              </a:path>
            </a:pathLst>
          </a:custGeom>
        </p:spPr>
      </p:pic>
      <p:pic>
        <p:nvPicPr>
          <p:cNvPr id="38" name="Picture 37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941" t="39604" r="33460" b="24039"/>
          <a:stretch/>
        </p:blipFill>
        <p:spPr>
          <a:xfrm>
            <a:off x="7236410" y="986117"/>
            <a:ext cx="1558353" cy="134470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Rectangle 1"/>
          <p:cNvSpPr/>
          <p:nvPr/>
        </p:nvSpPr>
        <p:spPr>
          <a:xfrm>
            <a:off x="1515117" y="5107000"/>
            <a:ext cx="7036229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4800" dirty="0">
                <a:latin typeface="NikoshBAN" panose="02000000000000000000" pitchFamily="2" charset="0"/>
                <a:cs typeface="NikoshBAN" panose="02000000000000000000" pitchFamily="2" charset="0"/>
              </a:rPr>
              <a:t>কাজল বিলে পানকৌড়ি নাইছে সুখে, </a:t>
            </a:r>
          </a:p>
          <a:p>
            <a:pPr algn="ctr"/>
            <a:r>
              <a:rPr lang="bn-BD" sz="4800" dirty="0">
                <a:latin typeface="NikoshBAN" panose="02000000000000000000" pitchFamily="2" charset="0"/>
                <a:cs typeface="NikoshBAN" panose="02000000000000000000" pitchFamily="2" charset="0"/>
              </a:rPr>
              <a:t>নাইতে দাও।  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62" t="21552" r="48848" b="38163"/>
          <a:stretch/>
        </p:blipFill>
        <p:spPr bwMode="auto">
          <a:xfrm>
            <a:off x="1964510" y="1226155"/>
            <a:ext cx="1062455" cy="116327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632638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20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0" presetClass="entr" presetSubtype="0" repeatCount="indefinite" decel="100000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3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1027688" y="643735"/>
            <a:ext cx="8288658" cy="3451981"/>
            <a:chOff x="1717746" y="1109272"/>
            <a:chExt cx="7411264" cy="2649199"/>
          </a:xfrm>
        </p:grpSpPr>
        <p:grpSp>
          <p:nvGrpSpPr>
            <p:cNvPr id="18" name="Group 17"/>
            <p:cNvGrpSpPr/>
            <p:nvPr/>
          </p:nvGrpSpPr>
          <p:grpSpPr>
            <a:xfrm>
              <a:off x="1717746" y="1109272"/>
              <a:ext cx="3703756" cy="2649199"/>
              <a:chOff x="2007496" y="581829"/>
              <a:chExt cx="5584722" cy="6159685"/>
            </a:xfrm>
          </p:grpSpPr>
          <p:pic>
            <p:nvPicPr>
              <p:cNvPr id="2" name="Picture 2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007496" y="2187947"/>
                <a:ext cx="5584721" cy="455356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6" name="Picture 5"/>
              <p:cNvPicPr>
                <a:picLocks noChangeAspect="1"/>
              </p:cNvPicPr>
              <p:nvPr/>
            </p:nvPicPr>
            <p:blipFill rotWithShape="1">
              <a:blip r:embed="rId4"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backgroundRemoval t="31094" b="46641" l="1944" r="48889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360" t="34921" r="51162" b="45658"/>
              <a:stretch/>
            </p:blipFill>
            <p:spPr>
              <a:xfrm>
                <a:off x="2007497" y="581829"/>
                <a:ext cx="5584721" cy="2916012"/>
              </a:xfrm>
              <a:prstGeom prst="rect">
                <a:avLst/>
              </a:prstGeom>
            </p:spPr>
          </p:pic>
        </p:grpSp>
        <p:grpSp>
          <p:nvGrpSpPr>
            <p:cNvPr id="17" name="Group 16"/>
            <p:cNvGrpSpPr/>
            <p:nvPr/>
          </p:nvGrpSpPr>
          <p:grpSpPr>
            <a:xfrm>
              <a:off x="5421501" y="1109272"/>
              <a:ext cx="3707509" cy="2649199"/>
              <a:chOff x="6054352" y="1019334"/>
              <a:chExt cx="6035040" cy="4544379"/>
            </a:xfrm>
          </p:grpSpPr>
          <p:pic>
            <p:nvPicPr>
              <p:cNvPr id="12" name="Picture 11"/>
              <p:cNvPicPr>
                <a:picLocks noChangeAspect="1"/>
              </p:cNvPicPr>
              <p:nvPr/>
            </p:nvPicPr>
            <p:blipFill rotWithShape="1"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0879" r="43941"/>
              <a:stretch/>
            </p:blipFill>
            <p:spPr>
              <a:xfrm rot="5400000">
                <a:off x="6799682" y="274004"/>
                <a:ext cx="4544379" cy="6035040"/>
              </a:xfrm>
              <a:prstGeom prst="rect">
                <a:avLst/>
              </a:prstGeom>
            </p:spPr>
          </p:pic>
          <p:pic>
            <p:nvPicPr>
              <p:cNvPr id="16" name="Picture 15"/>
              <p:cNvPicPr>
                <a:picLocks noChangeAspect="1" noChangeArrowheads="1"/>
              </p:cNvPicPr>
              <p:nvPr/>
            </p:nvPicPr>
            <p:blipFill rotWithShape="1">
              <a:blip r:embed="rId7" cstate="print">
                <a:extLst>
                  <a:ext uri="{BEBA8EAE-BF5A-486C-A8C5-ECC9F3942E4B}">
                    <a14:imgProps xmlns:a14="http://schemas.microsoft.com/office/drawing/2010/main">
                      <a14:imgLayer r:embed="rId8">
                        <a14:imgEffect>
                          <a14:backgroundRemoval t="7607" b="89796" l="3158" r="92193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40889"/>
              <a:stretch/>
            </p:blipFill>
            <p:spPr bwMode="auto">
              <a:xfrm>
                <a:off x="10956677" y="3443739"/>
                <a:ext cx="839771" cy="36304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11" name="Picture 10"/>
              <p:cNvPicPr>
                <a:picLocks noChangeAspect="1" noChangeArrowheads="1"/>
              </p:cNvPicPr>
              <p:nvPr/>
            </p:nvPicPr>
            <p:blipFill rotWithShape="1">
              <a:blip r:embed="rId7" cstate="print">
                <a:extLst>
                  <a:ext uri="{BEBA8EAE-BF5A-486C-A8C5-ECC9F3942E4B}">
                    <a14:imgProps xmlns:a14="http://schemas.microsoft.com/office/drawing/2010/main">
                      <a14:imgLayer r:embed="rId8">
                        <a14:imgEffect>
                          <a14:backgroundRemoval t="7607" b="89796" l="3158" r="92193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40889"/>
              <a:stretch/>
            </p:blipFill>
            <p:spPr bwMode="auto">
              <a:xfrm>
                <a:off x="6650855" y="3480346"/>
                <a:ext cx="839771" cy="36304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</p:grpSp>
      <p:pic>
        <p:nvPicPr>
          <p:cNvPr id="3" name="Picture 2"/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7607" b="89796" l="3158" r="9219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40889"/>
          <a:stretch/>
        </p:blipFill>
        <p:spPr bwMode="auto">
          <a:xfrm>
            <a:off x="1012200" y="1563600"/>
            <a:ext cx="4146427" cy="14542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" name="TextBox 19"/>
          <p:cNvSpPr txBox="1"/>
          <p:nvPr/>
        </p:nvSpPr>
        <p:spPr>
          <a:xfrm>
            <a:off x="1394988" y="4401295"/>
            <a:ext cx="755405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গহিন গাঙে সুজন মাঝি বাইছে নাও, </a:t>
            </a:r>
          </a:p>
          <a:p>
            <a:pPr algn="ctr"/>
            <a:r>
              <a:rPr lang="bn-BD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বাইতে  দাও।  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30797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 rot="20422176">
            <a:off x="1025874" y="635209"/>
            <a:ext cx="4328805" cy="3163210"/>
            <a:chOff x="7114554" y="485903"/>
            <a:chExt cx="4889094" cy="2425934"/>
          </a:xfrm>
        </p:grpSpPr>
        <p:pic>
          <p:nvPicPr>
            <p:cNvPr id="20" name="Picture 19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15787" b="2498"/>
            <a:stretch/>
          </p:blipFill>
          <p:spPr>
            <a:xfrm rot="1091977" flipH="1">
              <a:off x="9388029" y="993857"/>
              <a:ext cx="2615619" cy="1917980"/>
            </a:xfrm>
            <a:prstGeom prst="rect">
              <a:avLst/>
            </a:prstGeom>
          </p:spPr>
        </p:pic>
        <p:pic>
          <p:nvPicPr>
            <p:cNvPr id="21" name="Picture 20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49223" flipH="1">
              <a:off x="7114554" y="485903"/>
              <a:ext cx="2393857" cy="1895148"/>
            </a:xfrm>
            <a:prstGeom prst="rect">
              <a:avLst/>
            </a:prstGeom>
          </p:spPr>
        </p:pic>
      </p:grpSp>
      <p:pic>
        <p:nvPicPr>
          <p:cNvPr id="22" name="Picture 2" descr="C:\Users\Doel-1612i3\Desktop\Nadira\dancing shama.gif"/>
          <p:cNvPicPr>
            <a:picLocks noChangeAspect="1" noChangeArrowheads="1" noCrop="1"/>
          </p:cNvPicPr>
          <p:nvPr/>
        </p:nvPicPr>
        <p:blipFill>
          <a:blip r:embed="rId4">
            <a:duotone>
              <a:prstClr val="black"/>
              <a:srgbClr val="FFC000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 bwMode="auto">
          <a:xfrm>
            <a:off x="6078879" y="906970"/>
            <a:ext cx="2774176" cy="25626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" name="TextBox 22"/>
          <p:cNvSpPr txBox="1"/>
          <p:nvPr/>
        </p:nvSpPr>
        <p:spPr>
          <a:xfrm>
            <a:off x="1271781" y="4549571"/>
            <a:ext cx="770880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নরম রোদে শ্যামাপাখি নাচ জুড়েছে, </a:t>
            </a:r>
          </a:p>
          <a:p>
            <a:pPr algn="ctr"/>
            <a:r>
              <a:rPr lang="bn-BD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নাচতে  দাও।  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6711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TextBox 42"/>
          <p:cNvSpPr txBox="1"/>
          <p:nvPr/>
        </p:nvSpPr>
        <p:spPr>
          <a:xfrm>
            <a:off x="1374489" y="5161601"/>
            <a:ext cx="7261924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শিশু,পাখি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‍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ফুলের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কুঁড়ি-সবাইকে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আজ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algn="ctr"/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বাঁচতে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দাও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2889" y="841827"/>
            <a:ext cx="7735378" cy="37301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98179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554322" y="5651300"/>
            <a:ext cx="7496815" cy="707886"/>
          </a:xfrm>
          <a:prstGeom prst="rect">
            <a:avLst/>
          </a:prstGeom>
          <a:noFill/>
          <a:ln w="38100">
            <a:noFill/>
          </a:ln>
        </p:spPr>
        <p:txBody>
          <a:bodyPr wrap="square">
            <a:spAutoFit/>
          </a:bodyPr>
          <a:lstStyle/>
          <a:p>
            <a:pPr lvl="0"/>
            <a:r>
              <a:rPr lang="en-US" sz="40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পরিবেশ</a:t>
            </a:r>
            <a:r>
              <a:rPr lang="en-US" sz="40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রক্ষা</a:t>
            </a:r>
            <a:r>
              <a:rPr lang="en-US" sz="40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40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বিকশের</a:t>
            </a:r>
            <a:r>
              <a:rPr lang="en-US" sz="40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জন্য</a:t>
            </a:r>
            <a:r>
              <a:rPr lang="en-US" sz="40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পাঁটি</a:t>
            </a:r>
            <a:r>
              <a:rPr lang="en-US" sz="40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বাক্য</a:t>
            </a:r>
            <a:r>
              <a:rPr lang="en-US" sz="40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লিখ</a:t>
            </a:r>
            <a:r>
              <a:rPr lang="en-US" sz="40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4000" dirty="0">
              <a:solidFill>
                <a:schemeClr val="bg1"/>
              </a:solidFill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2093018" y="740227"/>
            <a:ext cx="5925936" cy="4280444"/>
            <a:chOff x="2209133" y="725713"/>
            <a:chExt cx="5925936" cy="4280444"/>
          </a:xfrm>
        </p:grpSpPr>
        <p:grpSp>
          <p:nvGrpSpPr>
            <p:cNvPr id="2" name="Group 1"/>
            <p:cNvGrpSpPr/>
            <p:nvPr/>
          </p:nvGrpSpPr>
          <p:grpSpPr>
            <a:xfrm>
              <a:off x="2209133" y="725713"/>
              <a:ext cx="5925936" cy="4280444"/>
              <a:chOff x="2201273" y="812800"/>
              <a:chExt cx="5925936" cy="4280444"/>
            </a:xfrm>
          </p:grpSpPr>
          <p:sp>
            <p:nvSpPr>
              <p:cNvPr id="4" name="Rectangle 3"/>
              <p:cNvSpPr/>
              <p:nvPr/>
            </p:nvSpPr>
            <p:spPr>
              <a:xfrm>
                <a:off x="2201273" y="812800"/>
                <a:ext cx="5925936" cy="799395"/>
              </a:xfrm>
              <a:prstGeom prst="rect">
                <a:avLst/>
              </a:prstGeom>
            </p:spPr>
            <p:txBody>
              <a:bodyPr wrap="none">
                <a:prstTxWarp prst="textDeflateBottom">
                  <a:avLst/>
                </a:prstTxWarp>
                <a:spAutoFit/>
              </a:bodyPr>
              <a:lstStyle/>
              <a:p>
                <a:r>
                  <a:rPr lang="en-US" sz="4800" b="1" u="sng" dirty="0" err="1" smtClean="0">
                    <a:solidFill>
                      <a:srgbClr val="FFFF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দলগত</a:t>
                </a:r>
                <a:r>
                  <a:rPr lang="en-US" sz="4800" b="1" u="sng" dirty="0" smtClean="0">
                    <a:solidFill>
                      <a:srgbClr val="FFFF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4800" b="1" u="sng" dirty="0" err="1" smtClean="0">
                    <a:solidFill>
                      <a:srgbClr val="FFFF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কাজ</a:t>
                </a:r>
                <a:endParaRPr lang="en-US" sz="4800" b="1" u="sng" dirty="0">
                  <a:solidFill>
                    <a:srgbClr val="FFFF00"/>
                  </a:solidFill>
                </a:endParaRPr>
              </a:p>
            </p:txBody>
          </p:sp>
          <p:pic>
            <p:nvPicPr>
              <p:cNvPr id="7" name="Picture 6"/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945" t="3186" r="-359" b="64973"/>
              <a:stretch/>
            </p:blipFill>
            <p:spPr>
              <a:xfrm>
                <a:off x="2201273" y="1719046"/>
                <a:ext cx="5925936" cy="3374198"/>
              </a:xfrm>
              <a:prstGeom prst="rect">
                <a:avLst/>
              </a:prstGeom>
              <a:ln w="38100" cap="sq">
                <a:solidFill>
                  <a:srgbClr val="000000"/>
                </a:solidFill>
                <a:prstDash val="solid"/>
                <a:miter lim="800000"/>
              </a:ln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</p:spPr>
          </p:pic>
        </p:grpSp>
        <p:sp>
          <p:nvSpPr>
            <p:cNvPr id="6" name="Rectangle 5"/>
            <p:cNvSpPr/>
            <p:nvPr/>
          </p:nvSpPr>
          <p:spPr>
            <a:xfrm>
              <a:off x="6064932" y="1593359"/>
              <a:ext cx="2070137" cy="427000"/>
            </a:xfrm>
            <a:prstGeom prst="rect">
              <a:avLst/>
            </a:prstGeom>
            <a:noFill/>
            <a:ln w="571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 err="1" smtClean="0">
                  <a:solidFill>
                    <a:srgbClr val="FF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সময়ঃ</a:t>
              </a:r>
              <a:r>
                <a:rPr lang="en-US" sz="2800" dirty="0" smtClean="0">
                  <a:solidFill>
                    <a:srgbClr val="FF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10 </a:t>
              </a:r>
              <a:r>
                <a:rPr lang="en-US" sz="2800" dirty="0" err="1" smtClean="0">
                  <a:solidFill>
                    <a:srgbClr val="FF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মিনিট</a:t>
              </a:r>
              <a:endParaRPr lang="en-US" sz="28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0896" y="1646473"/>
            <a:ext cx="731833" cy="785228"/>
          </a:xfrm>
          <a:prstGeom prst="rect">
            <a:avLst/>
          </a:prstGeom>
          <a:ln w="38100" cap="sq">
            <a:solidFill>
              <a:srgbClr val="00206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5330560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C00000"/>
            </a:gs>
            <a:gs pos="74000">
              <a:srgbClr val="00B050"/>
            </a:gs>
            <a:gs pos="15000">
              <a:srgbClr val="FFFF00"/>
            </a:gs>
            <a:gs pos="100000">
              <a:srgbClr val="0070C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Picture 29"/>
          <p:cNvPicPr>
            <a:picLocks noChangeAspect="1"/>
          </p:cNvPicPr>
          <p:nvPr/>
        </p:nvPicPr>
        <p:blipFill rotWithShape="1">
          <a:blip r:embed="rId2" cstate="print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690" t="13259" r="41843" b="64334"/>
          <a:stretch/>
        </p:blipFill>
        <p:spPr>
          <a:xfrm>
            <a:off x="612899" y="1264277"/>
            <a:ext cx="2876399" cy="2752139"/>
          </a:xfrm>
          <a:prstGeom prst="rect">
            <a:avLst/>
          </a:prstGeom>
        </p:spPr>
      </p:pic>
      <p:sp>
        <p:nvSpPr>
          <p:cNvPr id="33" name="TextBox 32"/>
          <p:cNvSpPr txBox="1"/>
          <p:nvPr/>
        </p:nvSpPr>
        <p:spPr>
          <a:xfrm>
            <a:off x="3400960" y="256224"/>
            <a:ext cx="255828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48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364942" y="4193472"/>
            <a:ext cx="768177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মোঃ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শাহজালা</a:t>
            </a:r>
            <a:endParaRPr lang="en-US" sz="36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সহকারী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(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আইসিটি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)</a:t>
            </a:r>
          </a:p>
          <a:p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মোবাইলঃ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01924283891</a:t>
            </a:r>
          </a:p>
          <a:p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ই-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মেইলঃ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‍sjalal3336@gmail.com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5685644" y="3756979"/>
            <a:ext cx="4144033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শ্রেণী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– ৬ষ্ঠ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শ্রেণী</a:t>
            </a:r>
            <a:endParaRPr lang="en-US" sz="32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বিষয়ঃ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বাংলা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১ম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পত্র</a:t>
            </a:r>
            <a:endParaRPr lang="en-US" sz="32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কবিতা</a:t>
            </a:r>
            <a:endParaRPr lang="en-US" sz="32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সময়-৫০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মিনিট</a:t>
            </a:r>
            <a:endParaRPr lang="en-US" sz="32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364942" y="6501796"/>
            <a:ext cx="894651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চান্দপুর</a:t>
            </a:r>
            <a:r>
              <a:rPr lang="en-US" sz="32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মডেল</a:t>
            </a:r>
            <a:r>
              <a:rPr lang="en-US" sz="32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টেকনিক্যাল</a:t>
            </a:r>
            <a:r>
              <a:rPr lang="en-US" sz="32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হাই</a:t>
            </a:r>
            <a:r>
              <a:rPr lang="en-US" sz="32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স্কুল</a:t>
            </a:r>
            <a:r>
              <a:rPr lang="en-US" sz="32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।,</a:t>
            </a:r>
            <a:r>
              <a:rPr lang="en-US" sz="32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দেবিদ্বার</a:t>
            </a:r>
            <a:r>
              <a:rPr lang="en-US" sz="32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2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কুমিল্লা</a:t>
            </a:r>
            <a:r>
              <a:rPr lang="en-US" sz="32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20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4467461" y="1705797"/>
            <a:ext cx="95020" cy="2017692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>
              <a:solidFill>
                <a:srgbClr val="0070C0"/>
              </a:solidFill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4680103" y="1866796"/>
            <a:ext cx="76629" cy="1856693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/>
          </a:p>
        </p:txBody>
      </p:sp>
      <p:sp>
        <p:nvSpPr>
          <p:cNvPr id="40" name="Rectangle 39"/>
          <p:cNvSpPr/>
          <p:nvPr/>
        </p:nvSpPr>
        <p:spPr>
          <a:xfrm>
            <a:off x="4317820" y="1885779"/>
            <a:ext cx="52343" cy="1692511"/>
          </a:xfrm>
          <a:prstGeom prst="rect">
            <a:avLst/>
          </a:prstGeom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6855" y="1264277"/>
            <a:ext cx="2044401" cy="24592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4305877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36000">
              <a:srgbClr val="FFFF00"/>
            </a:gs>
            <a:gs pos="46000">
              <a:srgbClr val="0070C0"/>
            </a:gs>
            <a:gs pos="69000">
              <a:srgbClr val="00B050"/>
            </a:gs>
          </a:gsLst>
          <a:path path="circle">
            <a:fillToRect l="50000" t="130000" r="50000" b="-3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ounded Rectangle 21"/>
          <p:cNvSpPr/>
          <p:nvPr/>
        </p:nvSpPr>
        <p:spPr>
          <a:xfrm>
            <a:off x="306768" y="2411193"/>
            <a:ext cx="9472088" cy="756001"/>
          </a:xfrm>
          <a:prstGeom prst="roundRect">
            <a:avLst/>
          </a:prstGeom>
          <a:gradFill flip="none" rotWithShape="1">
            <a:gsLst>
              <a:gs pos="0">
                <a:srgbClr val="0070C0"/>
              </a:gs>
              <a:gs pos="50000">
                <a:srgbClr val="FFFF00"/>
              </a:gs>
              <a:gs pos="100000">
                <a:srgbClr val="FF0000"/>
              </a:gs>
            </a:gsLst>
            <a:lin ang="5400000" scaled="1"/>
            <a:tileRect/>
          </a:gradFill>
          <a:ln>
            <a:solidFill>
              <a:srgbClr val="FF0000"/>
            </a:solidFill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কবি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সামুসর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রহমান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কত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সালে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মৃত্যুবরণ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করেন</a:t>
            </a:r>
            <a:endParaRPr lang="en-US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3" name="Rounded Rectangle 22"/>
          <p:cNvSpPr/>
          <p:nvPr/>
        </p:nvSpPr>
        <p:spPr>
          <a:xfrm>
            <a:off x="557498" y="3468764"/>
            <a:ext cx="2960914" cy="500278"/>
          </a:xfrm>
          <a:prstGeom prst="roundRect">
            <a:avLst/>
          </a:prstGeom>
          <a:gradFill flip="none" rotWithShape="1">
            <a:gsLst>
              <a:gs pos="0">
                <a:srgbClr val="FF0000"/>
              </a:gs>
              <a:gs pos="50000">
                <a:srgbClr val="0070C0"/>
              </a:gs>
              <a:gs pos="100000">
                <a:srgbClr val="FFFF00"/>
              </a:gs>
            </a:gsLst>
            <a:lin ang="10800000" scaled="1"/>
            <a:tileRect/>
          </a:gradFill>
          <a:ln w="38100">
            <a:solidFill>
              <a:schemeClr val="tx1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ক. ১৯৯৭</a:t>
            </a:r>
            <a:endParaRPr lang="en-US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4" name="Rounded Rectangle 23"/>
          <p:cNvSpPr/>
          <p:nvPr/>
        </p:nvSpPr>
        <p:spPr>
          <a:xfrm>
            <a:off x="5938527" y="4240147"/>
            <a:ext cx="3087520" cy="520068"/>
          </a:xfrm>
          <a:prstGeom prst="roundRect">
            <a:avLst/>
          </a:prstGeom>
          <a:gradFill flip="none" rotWithShape="1">
            <a:gsLst>
              <a:gs pos="0">
                <a:srgbClr val="FF0000"/>
              </a:gs>
              <a:gs pos="50000">
                <a:srgbClr val="0070C0"/>
              </a:gs>
              <a:gs pos="100000">
                <a:srgbClr val="FFFF00"/>
              </a:gs>
            </a:gsLst>
            <a:lin ang="10800000" scaled="1"/>
            <a:tileRect/>
          </a:gradFill>
          <a:ln w="38100">
            <a:solidFill>
              <a:schemeClr val="tx1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ঘ. ২০০৬</a:t>
            </a:r>
            <a:endParaRPr lang="en-US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5" name="Rounded Rectangle 24"/>
          <p:cNvSpPr/>
          <p:nvPr/>
        </p:nvSpPr>
        <p:spPr>
          <a:xfrm>
            <a:off x="557498" y="4270612"/>
            <a:ext cx="2960914" cy="520068"/>
          </a:xfrm>
          <a:prstGeom prst="roundRect">
            <a:avLst/>
          </a:prstGeom>
          <a:gradFill flip="none" rotWithShape="1">
            <a:gsLst>
              <a:gs pos="0">
                <a:srgbClr val="FF0000"/>
              </a:gs>
              <a:gs pos="50000">
                <a:srgbClr val="0070C0"/>
              </a:gs>
              <a:gs pos="100000">
                <a:srgbClr val="FFFF00"/>
              </a:gs>
            </a:gsLst>
            <a:lin ang="10800000" scaled="1"/>
            <a:tileRect/>
          </a:gradFill>
          <a:ln w="38100">
            <a:solidFill>
              <a:schemeClr val="tx1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. ২০০৩</a:t>
            </a:r>
            <a:endParaRPr lang="en-US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6" name="Rounded Rectangle 25"/>
          <p:cNvSpPr/>
          <p:nvPr/>
        </p:nvSpPr>
        <p:spPr>
          <a:xfrm>
            <a:off x="5893360" y="3372729"/>
            <a:ext cx="3087520" cy="536257"/>
          </a:xfrm>
          <a:prstGeom prst="roundRect">
            <a:avLst/>
          </a:prstGeom>
          <a:gradFill flip="none" rotWithShape="1">
            <a:gsLst>
              <a:gs pos="0">
                <a:srgbClr val="FF0000"/>
              </a:gs>
              <a:gs pos="50000">
                <a:srgbClr val="0070C0"/>
              </a:gs>
              <a:gs pos="100000">
                <a:srgbClr val="FFFF00"/>
              </a:gs>
            </a:gsLst>
            <a:lin ang="10800000" scaled="1"/>
            <a:tileRect/>
          </a:gradFill>
          <a:ln w="38100">
            <a:solidFill>
              <a:schemeClr val="tx1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. ১৯৮৭</a:t>
            </a:r>
            <a:endParaRPr lang="en-US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7" name="Oval 26"/>
          <p:cNvSpPr/>
          <p:nvPr/>
        </p:nvSpPr>
        <p:spPr>
          <a:xfrm>
            <a:off x="353824" y="2411193"/>
            <a:ext cx="650661" cy="717511"/>
          </a:xfrm>
          <a:prstGeom prst="ellipse">
            <a:avLst/>
          </a:prstGeom>
          <a:noFill/>
          <a:ln w="57150">
            <a:solidFill>
              <a:schemeClr val="tx1"/>
            </a:solidFill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endParaRPr lang="en-US" sz="40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28" name="Group 27"/>
          <p:cNvGrpSpPr/>
          <p:nvPr/>
        </p:nvGrpSpPr>
        <p:grpSpPr>
          <a:xfrm>
            <a:off x="7482287" y="234674"/>
            <a:ext cx="2488748" cy="1553100"/>
            <a:chOff x="8833449" y="982994"/>
            <a:chExt cx="2777706" cy="1676253"/>
          </a:xfrm>
        </p:grpSpPr>
        <p:pic>
          <p:nvPicPr>
            <p:cNvPr id="29" name="Picture 28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833449" y="1495605"/>
              <a:ext cx="2777706" cy="1163642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sp>
          <p:nvSpPr>
            <p:cNvPr id="30" name="Rectangle 29"/>
            <p:cNvSpPr/>
            <p:nvPr/>
          </p:nvSpPr>
          <p:spPr>
            <a:xfrm>
              <a:off x="8833449" y="982994"/>
              <a:ext cx="2656936" cy="616235"/>
            </a:xfrm>
            <a:prstGeom prst="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600" dirty="0" err="1" smtClean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আবার</a:t>
              </a:r>
              <a:r>
                <a:rPr lang="en-US" sz="3600" dirty="0" smtClean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dirty="0" err="1" smtClean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চেষ্টা</a:t>
              </a:r>
              <a:r>
                <a:rPr lang="en-US" sz="3600" dirty="0" smtClean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dirty="0" err="1" smtClean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কর</a:t>
              </a:r>
              <a:endParaRPr lang="en-US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31" name="Group 30"/>
          <p:cNvGrpSpPr/>
          <p:nvPr/>
        </p:nvGrpSpPr>
        <p:grpSpPr>
          <a:xfrm>
            <a:off x="7482287" y="424900"/>
            <a:ext cx="2368486" cy="1551338"/>
            <a:chOff x="8833449" y="982994"/>
            <a:chExt cx="2777706" cy="1676253"/>
          </a:xfrm>
        </p:grpSpPr>
        <p:pic>
          <p:nvPicPr>
            <p:cNvPr id="32" name="Picture 31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833449" y="1495605"/>
              <a:ext cx="2777706" cy="1163642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sp>
          <p:nvSpPr>
            <p:cNvPr id="33" name="Rectangle 32"/>
            <p:cNvSpPr/>
            <p:nvPr/>
          </p:nvSpPr>
          <p:spPr>
            <a:xfrm>
              <a:off x="8833449" y="982994"/>
              <a:ext cx="2656936" cy="616235"/>
            </a:xfrm>
            <a:prstGeom prst="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600" dirty="0" err="1" smtClean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বার</a:t>
              </a:r>
              <a:r>
                <a:rPr lang="en-US" sz="3600" dirty="0" smtClean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dirty="0" err="1" smtClean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চেষ্টা</a:t>
              </a:r>
              <a:r>
                <a:rPr lang="en-US" sz="3600" dirty="0" smtClean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dirty="0" err="1" smtClean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কর</a:t>
              </a:r>
              <a:endParaRPr lang="en-US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34" name="Group 33"/>
          <p:cNvGrpSpPr/>
          <p:nvPr/>
        </p:nvGrpSpPr>
        <p:grpSpPr>
          <a:xfrm>
            <a:off x="7682283" y="289316"/>
            <a:ext cx="2269089" cy="1400323"/>
            <a:chOff x="8833449" y="982994"/>
            <a:chExt cx="2777706" cy="1676253"/>
          </a:xfrm>
        </p:grpSpPr>
        <p:pic>
          <p:nvPicPr>
            <p:cNvPr id="35" name="Picture 34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833449" y="1495605"/>
              <a:ext cx="2777706" cy="1163642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sp>
          <p:nvSpPr>
            <p:cNvPr id="36" name="Rectangle 35"/>
            <p:cNvSpPr/>
            <p:nvPr/>
          </p:nvSpPr>
          <p:spPr>
            <a:xfrm>
              <a:off x="8833449" y="982994"/>
              <a:ext cx="2656936" cy="616235"/>
            </a:xfrm>
            <a:prstGeom prst="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200" dirty="0" err="1" smtClean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আবার</a:t>
              </a:r>
              <a:r>
                <a:rPr lang="en-US" sz="3200" dirty="0" smtClean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dirty="0" err="1" smtClean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চেষ্টা</a:t>
              </a:r>
              <a:r>
                <a:rPr lang="en-US" sz="3200" dirty="0" smtClean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dirty="0" err="1" smtClean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কর</a:t>
              </a:r>
              <a:endParaRPr lang="en-US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37" name="Group 36"/>
          <p:cNvGrpSpPr/>
          <p:nvPr/>
        </p:nvGrpSpPr>
        <p:grpSpPr>
          <a:xfrm>
            <a:off x="7251335" y="382207"/>
            <a:ext cx="2270907" cy="1578652"/>
            <a:chOff x="12417684" y="1063764"/>
            <a:chExt cx="2352294" cy="2419663"/>
          </a:xfrm>
        </p:grpSpPr>
        <p:pic>
          <p:nvPicPr>
            <p:cNvPr id="38" name="Picture 37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485140" y="1205092"/>
              <a:ext cx="2217382" cy="2278335"/>
            </a:xfrm>
            <a:prstGeom prst="rect">
              <a:avLst/>
            </a:prstGeom>
          </p:spPr>
        </p:pic>
        <p:sp>
          <p:nvSpPr>
            <p:cNvPr id="39" name="Rectangle 38"/>
            <p:cNvSpPr/>
            <p:nvPr/>
          </p:nvSpPr>
          <p:spPr>
            <a:xfrm>
              <a:off x="12417684" y="1063764"/>
              <a:ext cx="2352294" cy="84612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36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উত্তর</a:t>
              </a:r>
              <a:r>
                <a:rPr lang="en-US" sz="36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সঠিক</a:t>
              </a:r>
              <a:r>
                <a:rPr lang="en-US" sz="36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</a:p>
          </p:txBody>
        </p:sp>
      </p:grpSp>
      <p:grpSp>
        <p:nvGrpSpPr>
          <p:cNvPr id="40" name="Group 39"/>
          <p:cNvGrpSpPr/>
          <p:nvPr/>
        </p:nvGrpSpPr>
        <p:grpSpPr>
          <a:xfrm>
            <a:off x="385418" y="285827"/>
            <a:ext cx="7051702" cy="1879554"/>
            <a:chOff x="327905" y="614088"/>
            <a:chExt cx="7850450" cy="2186761"/>
          </a:xfrm>
        </p:grpSpPr>
        <p:sp>
          <p:nvSpPr>
            <p:cNvPr id="41" name="Rectangle 40"/>
            <p:cNvSpPr/>
            <p:nvPr/>
          </p:nvSpPr>
          <p:spPr>
            <a:xfrm>
              <a:off x="3339627" y="614088"/>
              <a:ext cx="4838728" cy="2103404"/>
            </a:xfrm>
            <a:prstGeom prst="rect">
              <a:avLst/>
            </a:prstGeom>
            <a:solidFill>
              <a:srgbClr val="FFC000"/>
            </a:solidFill>
            <a:ln w="57150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prstTxWarp prst="textDeflateBottom">
                <a:avLst/>
              </a:prstTxWarp>
            </a:bodyPr>
            <a:lstStyle/>
            <a:p>
              <a:pPr algn="ctr"/>
              <a:r>
                <a:rPr lang="en-US" sz="13800" b="1" u="sng" dirty="0" err="1" smtClean="0">
                  <a:ln w="0"/>
                  <a:solidFill>
                    <a:srgbClr val="FF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মূ</a:t>
              </a:r>
              <a:r>
                <a:rPr lang="en-US" sz="13800" b="1" u="sng" dirty="0" err="1" smtClean="0">
                  <a:ln w="0"/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ল্যা</a:t>
              </a:r>
              <a:r>
                <a:rPr lang="en-US" sz="13800" b="1" u="sng" dirty="0" err="1" smtClean="0">
                  <a:ln w="0"/>
                  <a:solidFill>
                    <a:srgbClr val="FFFF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য়</a:t>
              </a:r>
              <a:r>
                <a:rPr lang="en-US" sz="13800" b="1" u="sng" dirty="0" err="1" smtClean="0">
                  <a:ln w="0"/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ন</a:t>
              </a:r>
              <a:endParaRPr lang="en-US" sz="13800" b="1" u="sng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pic>
          <p:nvPicPr>
            <p:cNvPr id="42" name="Picture 41"/>
            <p:cNvPicPr>
              <a:picLocks noChangeAspect="1"/>
            </p:cNvPicPr>
            <p:nvPr/>
          </p:nvPicPr>
          <p:blipFill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111"/>
            <a:stretch/>
          </p:blipFill>
          <p:spPr>
            <a:xfrm>
              <a:off x="327905" y="614088"/>
              <a:ext cx="2808750" cy="2186761"/>
            </a:xfrm>
            <a:prstGeom prst="rect">
              <a:avLst/>
            </a:prstGeom>
            <a:ln w="57150">
              <a:solidFill>
                <a:schemeClr val="tx1"/>
              </a:solidFill>
            </a:ln>
          </p:spPr>
        </p:pic>
      </p:grpSp>
      <p:sp>
        <p:nvSpPr>
          <p:cNvPr id="43" name="Rounded Rectangle 42"/>
          <p:cNvSpPr/>
          <p:nvPr/>
        </p:nvSpPr>
        <p:spPr>
          <a:xfrm>
            <a:off x="354180" y="5009981"/>
            <a:ext cx="9424676" cy="816943"/>
          </a:xfrm>
          <a:prstGeom prst="roundRect">
            <a:avLst/>
          </a:prstGeom>
          <a:gradFill>
            <a:gsLst>
              <a:gs pos="0">
                <a:srgbClr val="FF0000"/>
              </a:gs>
              <a:gs pos="50000">
                <a:schemeClr val="accent6">
                  <a:satMod val="110000"/>
                  <a:lumMod val="100000"/>
                  <a:shade val="100000"/>
                </a:schemeClr>
              </a:gs>
              <a:gs pos="100000">
                <a:srgbClr val="FFFF00"/>
              </a:gs>
            </a:gsLst>
          </a:gradFill>
          <a:ln w="38100">
            <a:solidFill>
              <a:srgbClr val="002060"/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   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কোনটির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পেছনে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বালক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ছুটে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4" name="Rounded Rectangle 43"/>
          <p:cNvSpPr/>
          <p:nvPr/>
        </p:nvSpPr>
        <p:spPr>
          <a:xfrm>
            <a:off x="557498" y="6136833"/>
            <a:ext cx="2960914" cy="500278"/>
          </a:xfrm>
          <a:prstGeom prst="roundRect">
            <a:avLst/>
          </a:prstGeom>
          <a:gradFill flip="none" rotWithShape="1">
            <a:gsLst>
              <a:gs pos="0">
                <a:srgbClr val="FFFF00"/>
              </a:gs>
              <a:gs pos="48000">
                <a:srgbClr val="0070C0"/>
              </a:gs>
              <a:gs pos="100000">
                <a:srgbClr val="FF0000"/>
              </a:gs>
            </a:gsLst>
            <a:lin ang="10800000" scaled="1"/>
            <a:tileRect/>
          </a:gradFill>
          <a:ln w="38100">
            <a:solidFill>
              <a:schemeClr val="tx1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ক.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ফুলের</a:t>
            </a:r>
            <a:endParaRPr lang="en-US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5" name="Rounded Rectangle 44"/>
          <p:cNvSpPr/>
          <p:nvPr/>
        </p:nvSpPr>
        <p:spPr>
          <a:xfrm>
            <a:off x="5926079" y="6928576"/>
            <a:ext cx="3087520" cy="520068"/>
          </a:xfrm>
          <a:prstGeom prst="roundRect">
            <a:avLst/>
          </a:prstGeom>
          <a:gradFill flip="none" rotWithShape="1">
            <a:gsLst>
              <a:gs pos="0">
                <a:srgbClr val="FFFF00"/>
              </a:gs>
              <a:gs pos="50000">
                <a:srgbClr val="0070C0"/>
              </a:gs>
              <a:gs pos="100000">
                <a:srgbClr val="FF0000"/>
              </a:gs>
            </a:gsLst>
            <a:lin ang="10800000" scaled="1"/>
            <a:tileRect/>
          </a:gradFill>
          <a:ln w="38100">
            <a:solidFill>
              <a:schemeClr val="tx1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ঘ.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জোনাকির</a:t>
            </a:r>
            <a:endParaRPr lang="en-US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6" name="Rounded Rectangle 45"/>
          <p:cNvSpPr/>
          <p:nvPr/>
        </p:nvSpPr>
        <p:spPr>
          <a:xfrm>
            <a:off x="557498" y="6897465"/>
            <a:ext cx="2960914" cy="520068"/>
          </a:xfrm>
          <a:prstGeom prst="roundRect">
            <a:avLst/>
          </a:prstGeom>
          <a:gradFill flip="none" rotWithShape="1">
            <a:gsLst>
              <a:gs pos="0">
                <a:srgbClr val="FFFF00"/>
              </a:gs>
              <a:gs pos="50000">
                <a:srgbClr val="0070C0"/>
              </a:gs>
              <a:gs pos="100000">
                <a:srgbClr val="FF0000"/>
              </a:gs>
            </a:gsLst>
            <a:lin ang="10800000" scaled="1"/>
            <a:tileRect/>
          </a:gradFill>
          <a:ln w="38100">
            <a:solidFill>
              <a:schemeClr val="tx1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.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ঘুড়ির</a:t>
            </a:r>
            <a:endParaRPr lang="en-US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7" name="Rounded Rectangle 46"/>
          <p:cNvSpPr/>
          <p:nvPr/>
        </p:nvSpPr>
        <p:spPr>
          <a:xfrm>
            <a:off x="5948239" y="6109527"/>
            <a:ext cx="3087520" cy="536257"/>
          </a:xfrm>
          <a:prstGeom prst="roundRect">
            <a:avLst/>
          </a:prstGeom>
          <a:gradFill flip="none" rotWithShape="1">
            <a:gsLst>
              <a:gs pos="0">
                <a:srgbClr val="FFFF00"/>
              </a:gs>
              <a:gs pos="50000">
                <a:srgbClr val="0070C0"/>
              </a:gs>
              <a:gs pos="100000">
                <a:srgbClr val="FF0000"/>
              </a:gs>
            </a:gsLst>
            <a:lin ang="10800000" scaled="1"/>
            <a:tileRect/>
          </a:gradFill>
          <a:ln w="38100">
            <a:solidFill>
              <a:schemeClr val="tx1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.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প্রজাপতির</a:t>
            </a:r>
            <a:endParaRPr lang="en-US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8" name="Oval 47"/>
          <p:cNvSpPr/>
          <p:nvPr/>
        </p:nvSpPr>
        <p:spPr>
          <a:xfrm>
            <a:off x="414880" y="5070037"/>
            <a:ext cx="614829" cy="682906"/>
          </a:xfrm>
          <a:prstGeom prst="ellipse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2</a:t>
            </a:r>
          </a:p>
        </p:txBody>
      </p:sp>
      <p:grpSp>
        <p:nvGrpSpPr>
          <p:cNvPr id="49" name="Group 48"/>
          <p:cNvGrpSpPr/>
          <p:nvPr/>
        </p:nvGrpSpPr>
        <p:grpSpPr>
          <a:xfrm>
            <a:off x="7614472" y="262015"/>
            <a:ext cx="2129319" cy="1639885"/>
            <a:chOff x="12383809" y="1063764"/>
            <a:chExt cx="2386169" cy="2376562"/>
          </a:xfrm>
        </p:grpSpPr>
        <p:pic>
          <p:nvPicPr>
            <p:cNvPr id="50" name="Picture 49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383809" y="1161990"/>
              <a:ext cx="2217382" cy="2278336"/>
            </a:xfrm>
            <a:prstGeom prst="rect">
              <a:avLst/>
            </a:prstGeom>
          </p:spPr>
        </p:pic>
        <p:sp>
          <p:nvSpPr>
            <p:cNvPr id="51" name="Rectangle 50"/>
            <p:cNvSpPr/>
            <p:nvPr/>
          </p:nvSpPr>
          <p:spPr>
            <a:xfrm>
              <a:off x="12417684" y="1063764"/>
              <a:ext cx="2352294" cy="84612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36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উত্তর</a:t>
              </a:r>
              <a:r>
                <a:rPr lang="en-US" sz="36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সঠিক</a:t>
              </a:r>
              <a:r>
                <a:rPr lang="en-US" sz="36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</a:p>
          </p:txBody>
        </p:sp>
      </p:grpSp>
      <p:grpSp>
        <p:nvGrpSpPr>
          <p:cNvPr id="52" name="Group 51"/>
          <p:cNvGrpSpPr/>
          <p:nvPr/>
        </p:nvGrpSpPr>
        <p:grpSpPr>
          <a:xfrm>
            <a:off x="7643938" y="662894"/>
            <a:ext cx="2231960" cy="1319486"/>
            <a:chOff x="8833449" y="982994"/>
            <a:chExt cx="2777706" cy="1676253"/>
          </a:xfrm>
        </p:grpSpPr>
        <p:pic>
          <p:nvPicPr>
            <p:cNvPr id="53" name="Picture 52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833449" y="1495605"/>
              <a:ext cx="2777706" cy="1163642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sp>
          <p:nvSpPr>
            <p:cNvPr id="54" name="Rectangle 53"/>
            <p:cNvSpPr/>
            <p:nvPr/>
          </p:nvSpPr>
          <p:spPr>
            <a:xfrm>
              <a:off x="8833449" y="982994"/>
              <a:ext cx="2656936" cy="616235"/>
            </a:xfrm>
            <a:prstGeom prst="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200" dirty="0" err="1" smtClean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আবার</a:t>
              </a:r>
              <a:r>
                <a:rPr lang="en-US" sz="3200" dirty="0" smtClean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dirty="0" err="1" smtClean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চেষ্টা</a:t>
              </a:r>
              <a:r>
                <a:rPr lang="en-US" sz="3200" dirty="0" smtClean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dirty="0" err="1" smtClean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কর</a:t>
              </a:r>
              <a:endParaRPr lang="en-US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55" name="Group 54"/>
          <p:cNvGrpSpPr/>
          <p:nvPr/>
        </p:nvGrpSpPr>
        <p:grpSpPr>
          <a:xfrm>
            <a:off x="7427974" y="304107"/>
            <a:ext cx="2421000" cy="1625467"/>
            <a:chOff x="8833449" y="982994"/>
            <a:chExt cx="2777706" cy="1676253"/>
          </a:xfrm>
        </p:grpSpPr>
        <p:pic>
          <p:nvPicPr>
            <p:cNvPr id="56" name="Picture 55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833449" y="1495605"/>
              <a:ext cx="2777706" cy="1163642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sp>
          <p:nvSpPr>
            <p:cNvPr id="57" name="Rectangle 56"/>
            <p:cNvSpPr/>
            <p:nvPr/>
          </p:nvSpPr>
          <p:spPr>
            <a:xfrm>
              <a:off x="8833449" y="982994"/>
              <a:ext cx="2656936" cy="616235"/>
            </a:xfrm>
            <a:prstGeom prst="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200" dirty="0" err="1" smtClean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আবার</a:t>
              </a:r>
              <a:r>
                <a:rPr lang="en-US" sz="3200" dirty="0" smtClean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dirty="0" err="1" smtClean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চেষ্টা</a:t>
              </a:r>
              <a:r>
                <a:rPr lang="en-US" sz="3200" dirty="0" smtClean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dirty="0" err="1" smtClean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কর</a:t>
              </a:r>
              <a:endParaRPr lang="en-US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58" name="Group 57"/>
          <p:cNvGrpSpPr/>
          <p:nvPr/>
        </p:nvGrpSpPr>
        <p:grpSpPr>
          <a:xfrm>
            <a:off x="7389100" y="259431"/>
            <a:ext cx="2610548" cy="1523832"/>
            <a:chOff x="8833449" y="982994"/>
            <a:chExt cx="2777706" cy="1676253"/>
          </a:xfrm>
        </p:grpSpPr>
        <p:pic>
          <p:nvPicPr>
            <p:cNvPr id="59" name="Picture 58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833449" y="1495605"/>
              <a:ext cx="2777706" cy="1163642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sp>
          <p:nvSpPr>
            <p:cNvPr id="60" name="Rectangle 59"/>
            <p:cNvSpPr/>
            <p:nvPr/>
          </p:nvSpPr>
          <p:spPr>
            <a:xfrm>
              <a:off x="8833449" y="982994"/>
              <a:ext cx="2656936" cy="616235"/>
            </a:xfrm>
            <a:prstGeom prst="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200" dirty="0" err="1" smtClean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আবার</a:t>
              </a:r>
              <a:r>
                <a:rPr lang="en-US" sz="3200" dirty="0" smtClean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dirty="0" err="1" smtClean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চেষ্টা</a:t>
              </a:r>
              <a:r>
                <a:rPr lang="en-US" sz="3200" dirty="0" smtClean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dirty="0" err="1" smtClean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কর</a:t>
              </a:r>
              <a:endParaRPr lang="en-US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sp>
        <p:nvSpPr>
          <p:cNvPr id="61" name="Rectangle 60"/>
          <p:cNvSpPr/>
          <p:nvPr/>
        </p:nvSpPr>
        <p:spPr>
          <a:xfrm>
            <a:off x="3664371" y="1685574"/>
            <a:ext cx="3193068" cy="3800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নিচের</a:t>
            </a:r>
            <a:r>
              <a:rPr lang="en-US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সঠিক</a:t>
            </a:r>
            <a:r>
              <a:rPr lang="en-US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অপশন</a:t>
            </a:r>
            <a:r>
              <a:rPr lang="en-US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উত্তরটি</a:t>
            </a:r>
            <a:r>
              <a:rPr lang="en-US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উপর</a:t>
            </a:r>
            <a:r>
              <a:rPr lang="en-US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ক্লিক</a:t>
            </a:r>
            <a:endParaRPr lang="en-US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64186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ucti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3" presetClass="entr" presetSubtype="16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ucti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3" presetClass="entr" presetSubtype="16" repeatCount="2000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3" presetClass="entr" presetSubtype="16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ucti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16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2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3" presetClass="entr" presetSubtype="16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2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53" presetClass="entr" presetSubtype="16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2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2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2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</p:childTnLst>
        </p:cTn>
      </p:par>
    </p:tnLst>
    <p:bldLst>
      <p:bldP spid="61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1338812" y="5127520"/>
            <a:ext cx="780213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প্রকৃতি</a:t>
            </a:r>
            <a:r>
              <a:rPr lang="en-US" sz="36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6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পরিবেশ</a:t>
            </a:r>
            <a:r>
              <a:rPr lang="en-US" sz="36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সংরক্ষণের</a:t>
            </a:r>
            <a:r>
              <a:rPr lang="en-US" sz="36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গুরুত্ব</a:t>
            </a:r>
            <a:r>
              <a:rPr lang="en-US" sz="36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বর্ণনা</a:t>
            </a:r>
            <a:r>
              <a:rPr lang="en-US" sz="36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6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আনবে</a:t>
            </a:r>
            <a:r>
              <a:rPr lang="en-US" sz="36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6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20349" y="1336538"/>
            <a:ext cx="85437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7200" b="1" dirty="0"/>
          </a:p>
        </p:txBody>
      </p:sp>
      <p:sp>
        <p:nvSpPr>
          <p:cNvPr id="11" name="Rectangle 10"/>
          <p:cNvSpPr/>
          <p:nvPr/>
        </p:nvSpPr>
        <p:spPr>
          <a:xfrm>
            <a:off x="193164" y="4916274"/>
            <a:ext cx="85437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000" b="1" dirty="0"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</a:t>
            </a:r>
            <a:endParaRPr lang="en-US" sz="7200" b="1" dirty="0"/>
          </a:p>
        </p:txBody>
      </p:sp>
      <p:sp>
        <p:nvSpPr>
          <p:cNvPr id="12" name="Rectangle 11"/>
          <p:cNvSpPr/>
          <p:nvPr/>
        </p:nvSpPr>
        <p:spPr>
          <a:xfrm>
            <a:off x="2960914" y="226166"/>
            <a:ext cx="3814804" cy="1220445"/>
          </a:xfrm>
          <a:prstGeom prst="rect">
            <a:avLst/>
          </a:prstGeom>
        </p:spPr>
        <p:txBody>
          <a:bodyPr wrap="none">
            <a:prstTxWarp prst="textDeflateBottom">
              <a:avLst/>
            </a:prstTxWarp>
            <a:spAutoFit/>
          </a:bodyPr>
          <a:lstStyle/>
          <a:p>
            <a:pPr algn="ctr"/>
            <a:r>
              <a:rPr lang="en-US" sz="6000" b="1" u="sng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বাড়ীর</a:t>
            </a:r>
            <a:r>
              <a:rPr lang="en-US" sz="6000" b="1" u="sng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u="sng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6000" b="1" u="sng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965" y="1446610"/>
            <a:ext cx="3598541" cy="3106795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0604" y="1446611"/>
            <a:ext cx="4740889" cy="310679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75032" y="551310"/>
            <a:ext cx="731833" cy="785228"/>
          </a:xfrm>
          <a:prstGeom prst="rect">
            <a:avLst/>
          </a:prstGeom>
          <a:ln w="38100" cap="sq">
            <a:solidFill>
              <a:srgbClr val="00206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5919476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  <p:bldP spid="1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8000" r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804228" y="3223976"/>
            <a:ext cx="525417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5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সবাইকে</a:t>
            </a:r>
            <a:r>
              <a:rPr lang="en-US" sz="5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      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endParaRPr lang="en-US" sz="540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808862">
            <a:off x="2599320" y="349700"/>
            <a:ext cx="6584933" cy="3895316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385743" y="1281697"/>
            <a:ext cx="4084657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ক্লাশে</a:t>
            </a:r>
            <a:endParaRPr lang="en-US" sz="6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09688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1" presetClass="entr" presetSubtype="0" repeatCount="3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TextBox 42"/>
          <p:cNvSpPr txBox="1"/>
          <p:nvPr/>
        </p:nvSpPr>
        <p:spPr>
          <a:xfrm>
            <a:off x="4213607" y="290197"/>
            <a:ext cx="190949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064007" y="1509397"/>
            <a:ext cx="494077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US" sz="36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36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শেষে</a:t>
            </a:r>
            <a:r>
              <a:rPr lang="en-US" sz="36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শিক্ষার্থীরা</a:t>
            </a:r>
            <a:r>
              <a:rPr lang="en-US" sz="36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……..</a:t>
            </a:r>
            <a:endParaRPr lang="en-US" sz="36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4057410352"/>
              </p:ext>
            </p:extLst>
          </p:nvPr>
        </p:nvGraphicFramePr>
        <p:xfrm>
          <a:off x="860806" y="2340394"/>
          <a:ext cx="7963879" cy="4470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6054273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58964671-21DD-4A11-8DD6-C293605D02A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2000"/>
                                        <p:tgtEl>
                                          <p:spTgt spid="2">
                                            <p:graphicEl>
                                              <a:dgm id="{58964671-21DD-4A11-8DD6-C293605D02A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B484A658-E103-476F-8DE6-0080EAAE71A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2000"/>
                                        <p:tgtEl>
                                          <p:spTgt spid="2">
                                            <p:graphicEl>
                                              <a:dgm id="{B484A658-E103-476F-8DE6-0080EAAE71A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2528C603-9518-4121-B95C-AF60ABFE748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2000"/>
                                        <p:tgtEl>
                                          <p:spTgt spid="2">
                                            <p:graphicEl>
                                              <a:dgm id="{2528C603-9518-4121-B95C-AF60ABFE748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34DA725F-E7FA-4F45-9EB9-0DC58D89EDF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2000"/>
                                        <p:tgtEl>
                                          <p:spTgt spid="2">
                                            <p:graphicEl>
                                              <a:dgm id="{34DA725F-E7FA-4F45-9EB9-0DC58D89EDF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54E2D37-6E6D-4572-8633-41C23E1FF37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2000"/>
                                        <p:tgtEl>
                                          <p:spTgt spid="2">
                                            <p:graphicEl>
                                              <a:dgm id="{654E2D37-6E6D-4572-8633-41C23E1FF37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D99C160-F5BF-4991-8A48-1E80714A3F2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2000"/>
                                        <p:tgtEl>
                                          <p:spTgt spid="2">
                                            <p:graphicEl>
                                              <a:dgm id="{4D99C160-F5BF-4991-8A48-1E80714A3F2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2F23E03A-213B-4D0C-94DE-AA5BDB3AE42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2000"/>
                                        <p:tgtEl>
                                          <p:spTgt spid="2">
                                            <p:graphicEl>
                                              <a:dgm id="{2F23E03A-213B-4D0C-94DE-AA5BDB3AE42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/>
      <p:bldP spid="3" grpId="0"/>
      <p:bldGraphic spid="2" grpId="0">
        <p:bldSub>
          <a:bldDgm bld="one"/>
        </p:bldSub>
      </p:bldGraphic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TextBox 42"/>
          <p:cNvSpPr txBox="1"/>
          <p:nvPr/>
        </p:nvSpPr>
        <p:spPr>
          <a:xfrm>
            <a:off x="3809690" y="236330"/>
            <a:ext cx="34278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ছবিটি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লক্য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1161359" y="1392609"/>
            <a:ext cx="7959777" cy="3465869"/>
            <a:chOff x="1569819" y="956229"/>
            <a:chExt cx="10089988" cy="4297234"/>
          </a:xfrm>
        </p:grpSpPr>
        <p:grpSp>
          <p:nvGrpSpPr>
            <p:cNvPr id="2" name="Group 1"/>
            <p:cNvGrpSpPr/>
            <p:nvPr/>
          </p:nvGrpSpPr>
          <p:grpSpPr>
            <a:xfrm>
              <a:off x="1569819" y="956229"/>
              <a:ext cx="10089988" cy="2416367"/>
              <a:chOff x="-1685909" y="1116603"/>
              <a:chExt cx="15109082" cy="3745439"/>
            </a:xfrm>
          </p:grpSpPr>
          <p:grpSp>
            <p:nvGrpSpPr>
              <p:cNvPr id="32" name="Group 31"/>
              <p:cNvGrpSpPr/>
              <p:nvPr/>
            </p:nvGrpSpPr>
            <p:grpSpPr>
              <a:xfrm>
                <a:off x="791508" y="1132496"/>
                <a:ext cx="12631665" cy="3698710"/>
                <a:chOff x="720023" y="1221632"/>
                <a:chExt cx="12631665" cy="3698710"/>
              </a:xfrm>
            </p:grpSpPr>
            <p:grpSp>
              <p:nvGrpSpPr>
                <p:cNvPr id="26" name="Group 25"/>
                <p:cNvGrpSpPr/>
                <p:nvPr/>
              </p:nvGrpSpPr>
              <p:grpSpPr>
                <a:xfrm>
                  <a:off x="720023" y="1221632"/>
                  <a:ext cx="12631665" cy="3546014"/>
                  <a:chOff x="889305" y="1485120"/>
                  <a:chExt cx="12064123" cy="2670965"/>
                </a:xfrm>
              </p:grpSpPr>
              <p:pic>
                <p:nvPicPr>
                  <p:cNvPr id="19" name="Picture 18"/>
                  <p:cNvPicPr>
                    <a:picLocks noChangeAspect="1"/>
                  </p:cNvPicPr>
                  <p:nvPr/>
                </p:nvPicPr>
                <p:blipFill rotWithShape="1"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4474" t="4296" r="3681" b="956"/>
                  <a:stretch/>
                </p:blipFill>
                <p:spPr>
                  <a:xfrm>
                    <a:off x="889305" y="1485120"/>
                    <a:ext cx="4565871" cy="2648590"/>
                  </a:xfrm>
                  <a:prstGeom prst="rect">
                    <a:avLst/>
                  </a:prstGeom>
                  <a:ln>
                    <a:noFill/>
                  </a:ln>
                  <a:effectLst>
                    <a:outerShdw blurRad="292100" dist="139700" dir="2700000" algn="tl" rotWithShape="0">
                      <a:srgbClr val="333333">
                        <a:alpha val="65000"/>
                      </a:srgbClr>
                    </a:outerShdw>
                  </a:effectLst>
                </p:spPr>
              </p:pic>
              <p:pic>
                <p:nvPicPr>
                  <p:cNvPr id="4" name="Picture 3"/>
                  <p:cNvPicPr>
                    <a:picLocks noChangeAspect="1"/>
                  </p:cNvPicPr>
                  <p:nvPr/>
                </p:nvPicPr>
                <p:blipFill rotWithShape="1">
                  <a:blip r:embed="rId3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31632" t="9581" r="892" b="59504"/>
                  <a:stretch/>
                </p:blipFill>
                <p:spPr>
                  <a:xfrm>
                    <a:off x="9696602" y="1505130"/>
                    <a:ext cx="3256826" cy="2650955"/>
                  </a:xfrm>
                  <a:prstGeom prst="rect">
                    <a:avLst/>
                  </a:prstGeom>
                </p:spPr>
              </p:pic>
            </p:grpSp>
            <p:grpSp>
              <p:nvGrpSpPr>
                <p:cNvPr id="31" name="Group 30"/>
                <p:cNvGrpSpPr/>
                <p:nvPr/>
              </p:nvGrpSpPr>
              <p:grpSpPr>
                <a:xfrm>
                  <a:off x="9834817" y="3065106"/>
                  <a:ext cx="3467933" cy="1855236"/>
                  <a:chOff x="9625952" y="2840164"/>
                  <a:chExt cx="3467933" cy="1855236"/>
                </a:xfrm>
              </p:grpSpPr>
              <p:pic>
                <p:nvPicPr>
                  <p:cNvPr id="28" name="Picture 27"/>
                  <p:cNvPicPr>
                    <a:picLocks noChangeAspect="1"/>
                  </p:cNvPicPr>
                  <p:nvPr/>
                </p:nvPicPr>
                <p:blipFill rotWithShape="1"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2012" t="29127" r="70940" b="19640"/>
                  <a:stretch/>
                </p:blipFill>
                <p:spPr>
                  <a:xfrm>
                    <a:off x="9625952" y="2840164"/>
                    <a:ext cx="1574585" cy="1855236"/>
                  </a:xfrm>
                  <a:prstGeom prst="rect">
                    <a:avLst/>
                  </a:prstGeom>
                  <a:ln>
                    <a:noFill/>
                  </a:ln>
                  <a:effectLst>
                    <a:softEdge rad="112500"/>
                  </a:effectLst>
                </p:spPr>
              </p:pic>
              <p:pic>
                <p:nvPicPr>
                  <p:cNvPr id="29" name="Picture 28"/>
                  <p:cNvPicPr>
                    <a:picLocks noChangeAspect="1"/>
                  </p:cNvPicPr>
                  <p:nvPr/>
                </p:nvPicPr>
                <p:blipFill rotWithShape="1">
                  <a:blip r:embed="rId4" cstate="print">
                    <a:extLst>
                      <a:ext uri="{BEBA8EAE-BF5A-486C-A8C5-ECC9F3942E4B}">
                        <a14:imgProps xmlns:a14="http://schemas.microsoft.com/office/drawing/2010/main">
                          <a14:imgLayer r:embed="rId5">
                            <a14:imgEffect>
                              <a14:backgroundRemoval t="53750" b="65469" l="66806" r="92083"/>
                            </a14:imgEffect>
                          </a14:imgLayer>
                        </a14:imgProps>
                      </a:ex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51864" t="50151" r="3240" b="34421"/>
                  <a:stretch/>
                </p:blipFill>
                <p:spPr>
                  <a:xfrm>
                    <a:off x="11293016" y="3358405"/>
                    <a:ext cx="1800869" cy="1100217"/>
                  </a:xfrm>
                  <a:prstGeom prst="rect">
                    <a:avLst/>
                  </a:prstGeom>
                </p:spPr>
              </p:pic>
            </p:grpSp>
          </p:grpSp>
          <p:pic>
            <p:nvPicPr>
              <p:cNvPr id="10" name="Picture 9"/>
              <p:cNvPicPr>
                <a:picLocks noChangeAspect="1"/>
              </p:cNvPicPr>
              <p:nvPr/>
            </p:nvPicPr>
            <p:blipFill rotWithShape="1"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4653" t="59502" r="14825" b="27053"/>
              <a:stretch/>
            </p:blipFill>
            <p:spPr>
              <a:xfrm>
                <a:off x="5533571" y="1164730"/>
                <a:ext cx="4479562" cy="3508108"/>
              </a:xfrm>
              <a:prstGeom prst="rect">
                <a:avLst/>
              </a:prstGeom>
            </p:spPr>
          </p:pic>
          <p:grpSp>
            <p:nvGrpSpPr>
              <p:cNvPr id="12" name="Group 11"/>
              <p:cNvGrpSpPr/>
              <p:nvPr/>
            </p:nvGrpSpPr>
            <p:grpSpPr>
              <a:xfrm>
                <a:off x="-1685909" y="1116603"/>
                <a:ext cx="2563434" cy="3745439"/>
                <a:chOff x="1041176" y="3176149"/>
                <a:chExt cx="2223163" cy="3530087"/>
              </a:xfrm>
            </p:grpSpPr>
            <p:pic>
              <p:nvPicPr>
                <p:cNvPr id="13" name="Picture 12"/>
                <p:cNvPicPr>
                  <a:picLocks noChangeAspect="1"/>
                </p:cNvPicPr>
                <p:nvPr/>
              </p:nvPicPr>
              <p:blipFill rotWithShape="1">
                <a:blip r:embed="rId7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52181" t="47300" r="2903" b="36692"/>
                <a:stretch/>
              </p:blipFill>
              <p:spPr>
                <a:xfrm>
                  <a:off x="1226027" y="3176149"/>
                  <a:ext cx="1963712" cy="1283091"/>
                </a:xfrm>
                <a:prstGeom prst="rect">
                  <a:avLst/>
                </a:prstGeom>
              </p:spPr>
            </p:pic>
            <p:grpSp>
              <p:nvGrpSpPr>
                <p:cNvPr id="14" name="Group 13"/>
                <p:cNvGrpSpPr/>
                <p:nvPr/>
              </p:nvGrpSpPr>
              <p:grpSpPr>
                <a:xfrm>
                  <a:off x="1041176" y="4102596"/>
                  <a:ext cx="2223163" cy="2603640"/>
                  <a:chOff x="107933" y="2227533"/>
                  <a:chExt cx="4046359" cy="4880402"/>
                </a:xfrm>
              </p:grpSpPr>
              <p:grpSp>
                <p:nvGrpSpPr>
                  <p:cNvPr id="20" name="Group 19"/>
                  <p:cNvGrpSpPr/>
                  <p:nvPr/>
                </p:nvGrpSpPr>
                <p:grpSpPr>
                  <a:xfrm>
                    <a:off x="107933" y="2924125"/>
                    <a:ext cx="3943309" cy="4183810"/>
                    <a:chOff x="-443907" y="3248879"/>
                    <a:chExt cx="3943310" cy="4183809"/>
                  </a:xfrm>
                </p:grpSpPr>
                <p:pic>
                  <p:nvPicPr>
                    <p:cNvPr id="22" name="Picture 21"/>
                    <p:cNvPicPr>
                      <a:picLocks noChangeAspect="1"/>
                    </p:cNvPicPr>
                    <p:nvPr/>
                  </p:nvPicPr>
                  <p:blipFill rotWithShape="1">
                    <a:blip r:embed="rId8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 l="52272" t="90605" r="16830" b="-1"/>
                    <a:stretch/>
                  </p:blipFill>
                  <p:spPr>
                    <a:xfrm>
                      <a:off x="-443907" y="5604934"/>
                      <a:ext cx="2612165" cy="1827754"/>
                    </a:xfrm>
                    <a:prstGeom prst="rect">
                      <a:avLst/>
                    </a:prstGeom>
                    <a:ln>
                      <a:noFill/>
                    </a:ln>
                    <a:effectLst>
                      <a:softEdge rad="112500"/>
                    </a:effectLst>
                  </p:spPr>
                </p:pic>
                <p:pic>
                  <p:nvPicPr>
                    <p:cNvPr id="23" name="Picture 22"/>
                    <p:cNvPicPr>
                      <a:picLocks noChangeAspect="1"/>
                    </p:cNvPicPr>
                    <p:nvPr/>
                  </p:nvPicPr>
                  <p:blipFill rotWithShape="1">
                    <a:blip r:embed="rId9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 t="54444"/>
                    <a:stretch/>
                  </p:blipFill>
                  <p:spPr>
                    <a:xfrm rot="16200000">
                      <a:off x="441348" y="2673977"/>
                      <a:ext cx="2483153" cy="3632957"/>
                    </a:xfrm>
                    <a:prstGeom prst="rect">
                      <a:avLst/>
                    </a:prstGeom>
                  </p:spPr>
                </p:pic>
              </p:grpSp>
              <p:grpSp>
                <p:nvGrpSpPr>
                  <p:cNvPr id="16" name="Group 15"/>
                  <p:cNvGrpSpPr/>
                  <p:nvPr/>
                </p:nvGrpSpPr>
                <p:grpSpPr>
                  <a:xfrm>
                    <a:off x="463966" y="2227533"/>
                    <a:ext cx="3690326" cy="3402922"/>
                    <a:chOff x="463966" y="2227533"/>
                    <a:chExt cx="3690326" cy="3402922"/>
                  </a:xfrm>
                </p:grpSpPr>
                <p:pic>
                  <p:nvPicPr>
                    <p:cNvPr id="17" name="Picture 16"/>
                    <p:cNvPicPr>
                      <a:picLocks noChangeAspect="1"/>
                    </p:cNvPicPr>
                    <p:nvPr/>
                  </p:nvPicPr>
                  <p:blipFill rotWithShape="1">
                    <a:blip r:embed="rId10" cstate="print">
                      <a:extLst>
                        <a:ext uri="{BEBA8EAE-BF5A-486C-A8C5-ECC9F3942E4B}">
                          <a14:imgProps xmlns:a14="http://schemas.microsoft.com/office/drawing/2010/main">
                            <a14:imgLayer r:embed="rId11">
                              <a14:imgEffect>
                                <a14:backgroundRemoval t="7969" b="49297" l="1250" r="48194"/>
                              </a14:imgEffect>
                            </a14:imgLayer>
                          </a14:imgProps>
                        </a:ex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 l="1995" t="5493" r="51825" b="50725"/>
                    <a:stretch/>
                  </p:blipFill>
                  <p:spPr>
                    <a:xfrm>
                      <a:off x="463966" y="2227533"/>
                      <a:ext cx="2018993" cy="3402922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18" name="Picture 17"/>
                    <p:cNvPicPr>
                      <a:picLocks noChangeAspect="1"/>
                    </p:cNvPicPr>
                    <p:nvPr/>
                  </p:nvPicPr>
                  <p:blipFill rotWithShape="1">
                    <a:blip r:embed="rId12" cstate="print">
                      <a:extLst>
                        <a:ext uri="{BEBA8EAE-BF5A-486C-A8C5-ECC9F3942E4B}">
                          <a14:imgProps xmlns:a14="http://schemas.microsoft.com/office/drawing/2010/main">
                            <a14:imgLayer r:embed="rId13">
                              <a14:imgEffect>
                                <a14:backgroundRemoval t="2875" b="88501" l="18008" r="96935"/>
                              </a14:imgEffect>
                            </a14:imgLayer>
                          </a14:imgProps>
                        </a:ex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 l="9690" t="-1387" r="3880" b="10032"/>
                    <a:stretch/>
                  </p:blipFill>
                  <p:spPr>
                    <a:xfrm flipH="1">
                      <a:off x="2424143" y="3625860"/>
                      <a:ext cx="1730149" cy="1893008"/>
                    </a:xfrm>
                    <a:prstGeom prst="rect">
                      <a:avLst/>
                    </a:prstGeom>
                  </p:spPr>
                </p:pic>
              </p:grpSp>
            </p:grpSp>
          </p:grpSp>
        </p:grpSp>
        <p:pic>
          <p:nvPicPr>
            <p:cNvPr id="24" name="Picture 23"/>
            <p:cNvPicPr>
              <a:picLocks noChangeAspect="1"/>
            </p:cNvPicPr>
            <p:nvPr/>
          </p:nvPicPr>
          <p:blipFill rotWithShape="1"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700" t="64805" r="50840" b="21486"/>
            <a:stretch/>
          </p:blipFill>
          <p:spPr>
            <a:xfrm>
              <a:off x="1696470" y="3270366"/>
              <a:ext cx="2995451" cy="1983097"/>
            </a:xfrm>
            <a:prstGeom prst="rect">
              <a:avLst/>
            </a:prstGeom>
          </p:spPr>
        </p:pic>
        <p:pic>
          <p:nvPicPr>
            <p:cNvPr id="25" name="Picture 24"/>
            <p:cNvPicPr>
              <a:picLocks noChangeAspect="1"/>
            </p:cNvPicPr>
            <p:nvPr/>
          </p:nvPicPr>
          <p:blipFill rotWithShape="1"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8280" b="23416"/>
            <a:stretch/>
          </p:blipFill>
          <p:spPr>
            <a:xfrm rot="5400000">
              <a:off x="2337833" y="2437096"/>
              <a:ext cx="752762" cy="1118238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27" name="Picture 26"/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99273" y="3235026"/>
              <a:ext cx="2920692" cy="2018437"/>
            </a:xfrm>
            <a:prstGeom prst="rect">
              <a:avLst/>
            </a:prstGeom>
          </p:spPr>
        </p:pic>
        <p:pic>
          <p:nvPicPr>
            <p:cNvPr id="30" name="Picture 29"/>
            <p:cNvPicPr>
              <a:picLocks noChangeAspect="1"/>
            </p:cNvPicPr>
            <p:nvPr/>
          </p:nvPicPr>
          <p:blipFill rotWithShape="1"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60" t="56476" r="51789" b="24254"/>
            <a:stretch/>
          </p:blipFill>
          <p:spPr>
            <a:xfrm flipH="1">
              <a:off x="8901458" y="3154369"/>
              <a:ext cx="2758349" cy="2069904"/>
            </a:xfrm>
            <a:prstGeom prst="rect">
              <a:avLst/>
            </a:prstGeom>
          </p:spPr>
        </p:pic>
        <p:pic>
          <p:nvPicPr>
            <p:cNvPr id="33" name="Picture 32"/>
            <p:cNvPicPr>
              <a:picLocks noChangeAspect="1"/>
            </p:cNvPicPr>
            <p:nvPr/>
          </p:nvPicPr>
          <p:blipFill rotWithShape="1"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32134"/>
            <a:stretch/>
          </p:blipFill>
          <p:spPr>
            <a:xfrm>
              <a:off x="6719201" y="3212749"/>
              <a:ext cx="2479053" cy="2011524"/>
            </a:xfrm>
            <a:prstGeom prst="rect">
              <a:avLst/>
            </a:prstGeom>
          </p:spPr>
        </p:pic>
      </p:grpSp>
      <p:sp>
        <p:nvSpPr>
          <p:cNvPr id="34" name="TextBox 33"/>
          <p:cNvSpPr txBox="1"/>
          <p:nvPr/>
        </p:nvSpPr>
        <p:spPr>
          <a:xfrm>
            <a:off x="1429347" y="5314350"/>
            <a:ext cx="60309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ছবিতে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দেখতে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পাচ্ছি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59464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3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/>
      <p:bldP spid="3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TextBox 42"/>
          <p:cNvSpPr txBox="1"/>
          <p:nvPr/>
        </p:nvSpPr>
        <p:spPr>
          <a:xfrm>
            <a:off x="3215330" y="557771"/>
            <a:ext cx="43132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পাঠের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বিষয়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1585725" y="2230961"/>
            <a:ext cx="6652174" cy="3822367"/>
            <a:chOff x="1585725" y="2230961"/>
            <a:chExt cx="6652174" cy="3822367"/>
          </a:xfrm>
        </p:grpSpPr>
        <p:sp>
          <p:nvSpPr>
            <p:cNvPr id="34" name="TextBox 33"/>
            <p:cNvSpPr txBox="1"/>
            <p:nvPr/>
          </p:nvSpPr>
          <p:spPr>
            <a:xfrm>
              <a:off x="1585725" y="2230961"/>
              <a:ext cx="6652174" cy="646331"/>
            </a:xfrm>
            <a:prstGeom prst="rect">
              <a:avLst/>
            </a:prstGeom>
            <a:noFill/>
          </p:spPr>
          <p:txBody>
            <a:bodyPr wrap="square" rtlCol="0">
              <a:prstTxWarp prst="textDeflateBottom">
                <a:avLst/>
              </a:prstTxWarp>
              <a:spAutoFit/>
            </a:bodyPr>
            <a:lstStyle/>
            <a:p>
              <a:r>
                <a:rPr lang="en-US" sz="36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বাঁচতে</a:t>
              </a:r>
              <a:r>
                <a:rPr lang="en-US" sz="36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দাও</a:t>
              </a:r>
              <a:endParaRPr lang="en-US" sz="36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grpSp>
          <p:nvGrpSpPr>
            <p:cNvPr id="3" name="Group 2"/>
            <p:cNvGrpSpPr/>
            <p:nvPr/>
          </p:nvGrpSpPr>
          <p:grpSpPr>
            <a:xfrm>
              <a:off x="1649056" y="2729816"/>
              <a:ext cx="6588843" cy="3323512"/>
              <a:chOff x="2043094" y="1541096"/>
              <a:chExt cx="6588843" cy="3323512"/>
            </a:xfrm>
          </p:grpSpPr>
          <p:grpSp>
            <p:nvGrpSpPr>
              <p:cNvPr id="2" name="Group 1"/>
              <p:cNvGrpSpPr/>
              <p:nvPr/>
            </p:nvGrpSpPr>
            <p:grpSpPr>
              <a:xfrm>
                <a:off x="2043094" y="1541096"/>
                <a:ext cx="6588843" cy="3323512"/>
                <a:chOff x="634211" y="1915422"/>
                <a:chExt cx="6491712" cy="2585132"/>
              </a:xfrm>
            </p:grpSpPr>
            <p:pic>
              <p:nvPicPr>
                <p:cNvPr id="59" name="Picture 58"/>
                <p:cNvPicPr>
                  <a:picLocks noChangeAspect="1"/>
                </p:cNvPicPr>
                <p:nvPr/>
              </p:nvPicPr>
              <p:blipFill rotWithShape="1"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b="17245"/>
                <a:stretch/>
              </p:blipFill>
              <p:spPr>
                <a:xfrm>
                  <a:off x="634211" y="2030135"/>
                  <a:ext cx="2140875" cy="1256785"/>
                </a:xfrm>
                <a:prstGeom prst="rect">
                  <a:avLst/>
                </a:prstGeom>
                <a:ln>
                  <a:noFill/>
                </a:ln>
                <a:effectLst>
                  <a:outerShdw blurRad="292100" dist="139700" dir="2700000" algn="tl" rotWithShape="0">
                    <a:srgbClr val="333333">
                      <a:alpha val="65000"/>
                    </a:srgbClr>
                  </a:outerShdw>
                </a:effectLst>
              </p:spPr>
            </p:pic>
            <p:pic>
              <p:nvPicPr>
                <p:cNvPr id="60" name="Picture 59"/>
                <p:cNvPicPr>
                  <a:picLocks noChangeAspect="1"/>
                </p:cNvPicPr>
                <p:nvPr/>
              </p:nvPicPr>
              <p:blipFill rotWithShape="1"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51864" t="50151" r="3240" b="34421"/>
                <a:stretch/>
              </p:blipFill>
              <p:spPr>
                <a:xfrm>
                  <a:off x="2777795" y="2017767"/>
                  <a:ext cx="2221923" cy="1269154"/>
                </a:xfrm>
                <a:prstGeom prst="rect">
                  <a:avLst/>
                </a:prstGeom>
              </p:spPr>
            </p:pic>
            <p:pic>
              <p:nvPicPr>
                <p:cNvPr id="61" name="Picture 60"/>
                <p:cNvPicPr>
                  <a:picLocks noChangeAspect="1"/>
                </p:cNvPicPr>
                <p:nvPr/>
              </p:nvPicPr>
              <p:blipFill>
                <a:blip r:embed="rId4" cstate="print">
                  <a:extLst>
                    <a:ext uri="{BEBA8EAE-BF5A-486C-A8C5-ECC9F3942E4B}">
                      <a14:imgProps xmlns:a14="http://schemas.microsoft.com/office/drawing/2010/main">
                        <a14:imgLayer r:embed="rId5">
                          <a14:imgEffect>
                            <a14:backgroundRemoval t="10000" b="84453" l="10000" r="90000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 flipH="1">
                  <a:off x="4299384" y="1915422"/>
                  <a:ext cx="667440" cy="1109374"/>
                </a:xfrm>
                <a:prstGeom prst="rect">
                  <a:avLst/>
                </a:prstGeom>
              </p:spPr>
            </p:pic>
            <p:pic>
              <p:nvPicPr>
                <p:cNvPr id="62" name="Picture 61"/>
                <p:cNvPicPr>
                  <a:picLocks noChangeAspect="1"/>
                </p:cNvPicPr>
                <p:nvPr/>
              </p:nvPicPr>
              <p:blipFill rotWithShape="1">
                <a:blip r:embed="rId6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52181" t="47300" r="2903" b="36692"/>
                <a:stretch/>
              </p:blipFill>
              <p:spPr>
                <a:xfrm>
                  <a:off x="5005137" y="2025068"/>
                  <a:ext cx="2099292" cy="1261852"/>
                </a:xfrm>
                <a:prstGeom prst="rect">
                  <a:avLst/>
                </a:prstGeom>
              </p:spPr>
            </p:pic>
            <p:pic>
              <p:nvPicPr>
                <p:cNvPr id="64" name="Picture 63"/>
                <p:cNvPicPr>
                  <a:picLocks noChangeAspect="1"/>
                </p:cNvPicPr>
                <p:nvPr/>
              </p:nvPicPr>
              <p:blipFill>
                <a:blip r:embed="rId7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646890" y="3278014"/>
                  <a:ext cx="2266803" cy="1222540"/>
                </a:xfrm>
                <a:prstGeom prst="rect">
                  <a:avLst/>
                </a:prstGeom>
              </p:spPr>
            </p:pic>
            <p:pic>
              <p:nvPicPr>
                <p:cNvPr id="65" name="Picture 64"/>
                <p:cNvPicPr>
                  <a:picLocks noChangeAspect="1"/>
                </p:cNvPicPr>
                <p:nvPr/>
              </p:nvPicPr>
              <p:blipFill rotWithShape="1">
                <a:blip r:embed="rId8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6882" r="27259"/>
                <a:stretch/>
              </p:blipFill>
              <p:spPr>
                <a:xfrm>
                  <a:off x="2913693" y="3256019"/>
                  <a:ext cx="1801289" cy="1220097"/>
                </a:xfrm>
                <a:prstGeom prst="rect">
                  <a:avLst/>
                </a:prstGeom>
              </p:spPr>
            </p:pic>
            <p:pic>
              <p:nvPicPr>
                <p:cNvPr id="66" name="Picture 65"/>
                <p:cNvPicPr>
                  <a:picLocks noChangeAspect="1"/>
                </p:cNvPicPr>
                <p:nvPr/>
              </p:nvPicPr>
              <p:blipFill rotWithShape="1">
                <a:blip r:embed="rId9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3700" t="65038" r="50840" b="21486"/>
                <a:stretch/>
              </p:blipFill>
              <p:spPr>
                <a:xfrm>
                  <a:off x="4615358" y="3286922"/>
                  <a:ext cx="2510565" cy="1189194"/>
                </a:xfrm>
                <a:prstGeom prst="rect">
                  <a:avLst/>
                </a:prstGeom>
              </p:spPr>
            </p:pic>
          </p:grpSp>
          <p:pic>
            <p:nvPicPr>
              <p:cNvPr id="16" name="Picture 15"/>
              <p:cNvPicPr>
                <a:picLocks noChangeAspect="1"/>
              </p:cNvPicPr>
              <p:nvPr/>
            </p:nvPicPr>
            <p:blipFill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009251" y="4559265"/>
                <a:ext cx="1130722" cy="263647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37774244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1522933550"/>
              </p:ext>
            </p:extLst>
          </p:nvPr>
        </p:nvGraphicFramePr>
        <p:xfrm>
          <a:off x="379828" y="792455"/>
          <a:ext cx="9270608" cy="635058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Rectangle 2"/>
          <p:cNvSpPr/>
          <p:nvPr/>
        </p:nvSpPr>
        <p:spPr>
          <a:xfrm>
            <a:off x="5924776" y="884401"/>
            <a:ext cx="170311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20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সাংবাদিক</a:t>
            </a:r>
            <a:r>
              <a:rPr lang="en-US" sz="20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20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‘</a:t>
            </a:r>
            <a:r>
              <a:rPr lang="en-US" sz="20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দৈনিক</a:t>
            </a:r>
            <a:r>
              <a:rPr lang="en-US" sz="2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বাংলা”র</a:t>
            </a:r>
            <a:r>
              <a:rPr lang="en-US" sz="2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সম্পাদক</a:t>
            </a:r>
            <a:r>
              <a:rPr lang="en-US" sz="2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ছিলেন</a:t>
            </a:r>
            <a:r>
              <a:rPr lang="en-US" sz="2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000" dirty="0"/>
          </a:p>
        </p:txBody>
      </p:sp>
      <p:sp>
        <p:nvSpPr>
          <p:cNvPr id="5" name="Rectangle 4"/>
          <p:cNvSpPr/>
          <p:nvPr/>
        </p:nvSpPr>
        <p:spPr>
          <a:xfrm>
            <a:off x="7993551" y="2190096"/>
            <a:ext cx="1656885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00000"/>
              </a:lnSpc>
              <a:spcAft>
                <a:spcPts val="0"/>
              </a:spcAft>
            </a:pPr>
            <a:r>
              <a:rPr lang="bn-IN" sz="2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জন্ম ২</a:t>
            </a:r>
            <a:r>
              <a:rPr lang="en-US" sz="2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৩</a:t>
            </a:r>
            <a:r>
              <a:rPr lang="bn-IN" sz="2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অক্টোবর</a:t>
            </a:r>
            <a:r>
              <a:rPr lang="en-US" sz="2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bn-IN" sz="2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       </a:t>
            </a:r>
            <a:r>
              <a:rPr lang="en-US" sz="2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১৯২9</a:t>
            </a:r>
            <a:r>
              <a:rPr lang="bn-IN" sz="2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খ্রিষ্টাব্দে </a:t>
            </a:r>
            <a:endParaRPr lang="en-US" sz="20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lvl="0">
              <a:lnSpc>
                <a:spcPct val="100000"/>
              </a:lnSpc>
              <a:spcAft>
                <a:spcPts val="0"/>
              </a:spcAft>
            </a:pPr>
            <a:r>
              <a:rPr lang="en-US" sz="2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 </a:t>
            </a:r>
            <a:r>
              <a:rPr lang="en-US" sz="20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নরসিংদীর</a:t>
            </a:r>
            <a:endParaRPr lang="en-US" sz="20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lvl="0">
              <a:lnSpc>
                <a:spcPct val="100000"/>
              </a:lnSpc>
              <a:spcAft>
                <a:spcPts val="0"/>
              </a:spcAft>
            </a:pPr>
            <a:r>
              <a:rPr lang="en-US" sz="20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পাড়াতলী</a:t>
            </a:r>
            <a:r>
              <a:rPr lang="bn-BD" sz="2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গ্রামে</a:t>
            </a:r>
            <a:r>
              <a:rPr lang="bn-IN" sz="2000" dirty="0">
                <a:ln w="0"/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endParaRPr lang="en-US" sz="2000" dirty="0">
              <a:ln w="0"/>
              <a:solidFill>
                <a:srgbClr val="FFFF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7824740" y="4721648"/>
            <a:ext cx="1994509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অন্যতম</a:t>
            </a:r>
            <a:r>
              <a:rPr lang="en-US" sz="2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প্রধান</a:t>
            </a:r>
            <a:r>
              <a:rPr lang="en-US" sz="2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কবি।দেশপ্রেম</a:t>
            </a:r>
            <a:r>
              <a:rPr lang="en-US" sz="2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20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সমাজ</a:t>
            </a:r>
            <a:r>
              <a:rPr lang="en-US" sz="2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সচেতনতায়</a:t>
            </a:r>
            <a:r>
              <a:rPr lang="en-US" sz="2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সতেজ</a:t>
            </a:r>
            <a:r>
              <a:rPr lang="en-US" sz="2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20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দীপ্ত</a:t>
            </a:r>
            <a:r>
              <a:rPr lang="en-US" sz="2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।   </a:t>
            </a:r>
          </a:p>
        </p:txBody>
      </p:sp>
      <p:sp>
        <p:nvSpPr>
          <p:cNvPr id="7" name="Rectangle 6"/>
          <p:cNvSpPr/>
          <p:nvPr/>
        </p:nvSpPr>
        <p:spPr>
          <a:xfrm>
            <a:off x="2071565" y="7054742"/>
            <a:ext cx="555632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0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এলাটিং</a:t>
            </a:r>
            <a:r>
              <a:rPr lang="en-US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বেলাটিং</a:t>
            </a:r>
            <a:r>
              <a:rPr lang="en-US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,</a:t>
            </a:r>
            <a:r>
              <a:rPr lang="en-US" sz="20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ধান</a:t>
            </a:r>
            <a:r>
              <a:rPr lang="en-US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ভানলে</a:t>
            </a:r>
            <a:r>
              <a:rPr lang="en-US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কুড়ো</a:t>
            </a:r>
            <a:r>
              <a:rPr lang="en-US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দিব</a:t>
            </a:r>
            <a:r>
              <a:rPr lang="en-US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,</a:t>
            </a:r>
            <a:r>
              <a:rPr lang="en-US" sz="20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গোলাপ</a:t>
            </a:r>
            <a:r>
              <a:rPr lang="en-US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ফোটে</a:t>
            </a:r>
            <a:r>
              <a:rPr lang="en-US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খুকীর</a:t>
            </a:r>
            <a:r>
              <a:rPr lang="en-US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হাতে</a:t>
            </a:r>
            <a:r>
              <a:rPr lang="en-US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</p:txBody>
      </p:sp>
      <p:sp>
        <p:nvSpPr>
          <p:cNvPr id="8" name="Rectangle 7"/>
          <p:cNvSpPr/>
          <p:nvPr/>
        </p:nvSpPr>
        <p:spPr>
          <a:xfrm>
            <a:off x="267286" y="4614203"/>
            <a:ext cx="1986049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20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বাংলা</a:t>
            </a:r>
            <a:r>
              <a:rPr lang="en-US" sz="2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একাডেমী</a:t>
            </a:r>
            <a:r>
              <a:rPr lang="en-US" sz="2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0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একুশে</a:t>
            </a:r>
            <a:r>
              <a:rPr lang="en-US" sz="2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পদক</a:t>
            </a:r>
            <a:r>
              <a:rPr lang="en-US" sz="2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,</a:t>
            </a:r>
            <a:r>
              <a:rPr lang="en-US" sz="20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মোহাম্মদ</a:t>
            </a:r>
            <a:r>
              <a:rPr lang="en-US" sz="2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নাসির</a:t>
            </a:r>
            <a:r>
              <a:rPr lang="en-US" sz="2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উদ্দিন</a:t>
            </a:r>
            <a:r>
              <a:rPr lang="en-US" sz="2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স্বর্ণপদক</a:t>
            </a:r>
            <a:r>
              <a:rPr lang="en-US" sz="2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2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731521" y="1730326"/>
            <a:ext cx="171625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457200"/>
            <a:r>
              <a:rPr lang="en-US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২০০৬ </a:t>
            </a:r>
            <a:r>
              <a:rPr lang="en-US" sz="2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সালে</a:t>
            </a:r>
            <a:r>
              <a:rPr lang="en-US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 ১৭ ই </a:t>
            </a:r>
            <a:r>
              <a:rPr lang="en-US" sz="2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আগষ্ট</a:t>
            </a:r>
            <a:r>
              <a:rPr lang="en-US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ঢাকায়</a:t>
            </a:r>
            <a:r>
              <a:rPr lang="en-US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727910" y="257031"/>
            <a:ext cx="167545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কবি</a:t>
            </a:r>
            <a:r>
              <a:rPr lang="en-US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28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202911" y="4651109"/>
            <a:ext cx="167225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dirty="0" err="1">
                <a:solidFill>
                  <a:srgbClr val="FF0000"/>
                </a:solidFill>
              </a:rPr>
              <a:t>শামসুর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রাহমান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06111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A88B3D1-C95B-4A08-B820-189988A6621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graphicEl>
                                              <a:dgm id="{EA88B3D1-C95B-4A08-B820-189988A6621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380894D0-62D8-4A64-8974-4AFF3A4DA0C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>
                                            <p:graphicEl>
                                              <a:dgm id="{380894D0-62D8-4A64-8974-4AFF3A4DA0C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E27CAAE-747A-4516-A389-FE0965D53A1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>
                                            <p:graphicEl>
                                              <a:dgm id="{4E27CAAE-747A-4516-A389-FE0965D53A1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AF0D231-CB30-4EF9-81DD-C5E7E273072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">
                                            <p:graphicEl>
                                              <a:dgm id="{CAF0D231-CB30-4EF9-81DD-C5E7E273072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75687AE4-5B13-4A51-BA8C-54C48960235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">
                                            <p:graphicEl>
                                              <a:dgm id="{75687AE4-5B13-4A51-BA8C-54C48960235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15FA1DD-4913-4FEB-9084-F7BD7F067AE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>
                                            <p:graphicEl>
                                              <a:dgm id="{115FA1DD-4913-4FEB-9084-F7BD7F067AE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B3E4F5F3-4AA7-46A7-B67A-7FF5037616D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">
                                            <p:graphicEl>
                                              <a:dgm id="{B3E4F5F3-4AA7-46A7-B67A-7FF5037616D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3EBD0F7-507D-4759-976E-B96F8F660BF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">
                                            <p:graphicEl>
                                              <a:dgm id="{F3EBD0F7-507D-4759-976E-B96F8F660BF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570446B5-322A-4301-AB3A-0D785598A97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">
                                            <p:graphicEl>
                                              <a:dgm id="{570446B5-322A-4301-AB3A-0D785598A97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71B843C1-26FA-4B90-95E1-8CF6B392ED3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">
                                            <p:graphicEl>
                                              <a:dgm id="{71B843C1-26FA-4B90-95E1-8CF6B392ED3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5FAF73A-D68C-462E-9C7F-C7AE9A74667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">
                                            <p:graphicEl>
                                              <a:dgm id="{D5FAF73A-D68C-462E-9C7F-C7AE9A74667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500"/>
                            </p:stCondLst>
                            <p:childTnLst>
                              <p:par>
                                <p:cTn id="4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9AE976D-532D-418F-83F6-B9ACD83703B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">
                                            <p:graphicEl>
                                              <a:dgm id="{E9AE976D-532D-418F-83F6-B9ACD83703B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000"/>
                            </p:stCondLst>
                            <p:childTnLst>
                              <p:par>
                                <p:cTn id="5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21B291BF-1FA4-4466-AB0F-75DB4782709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">
                                            <p:graphicEl>
                                              <a:dgm id="{21B291BF-1FA4-4466-AB0F-75DB4782709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6500"/>
                            </p:stCondLst>
                            <p:childTnLst>
                              <p:par>
                                <p:cTn id="5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7500"/>
                            </p:stCondLst>
                            <p:childTnLst>
                              <p:par>
                                <p:cTn id="6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8500"/>
                            </p:stCondLst>
                            <p:childTnLst>
                              <p:par>
                                <p:cTn id="6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9500"/>
                            </p:stCondLst>
                            <p:childTnLst>
                              <p:par>
                                <p:cTn id="6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10500"/>
                            </p:stCondLst>
                            <p:childTnLst>
                              <p:par>
                                <p:cTn id="7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1000"/>
                            </p:stCondLst>
                            <p:childTnLst>
                              <p:par>
                                <p:cTn id="7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 uiExpand="1">
        <p:bldSub>
          <a:bldDgm bld="lvlOne"/>
        </p:bldSub>
      </p:bldGraphic>
      <p:bldP spid="3" grpId="0"/>
      <p:bldP spid="5" grpId="0"/>
      <p:bldP spid="6" grpId="0"/>
      <p:bldP spid="7" grpId="0"/>
      <p:bldP spid="8" grpId="0"/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extBox 29"/>
          <p:cNvSpPr txBox="1"/>
          <p:nvPr/>
        </p:nvSpPr>
        <p:spPr>
          <a:xfrm>
            <a:off x="4163209" y="82253"/>
            <a:ext cx="2081236" cy="830997"/>
          </a:xfrm>
          <a:prstGeom prst="rect">
            <a:avLst/>
          </a:prstGeom>
          <a:noFill/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r>
              <a:rPr lang="bn-IN" sz="4800" u="sng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শব্দার্থ</a:t>
            </a:r>
            <a:r>
              <a:rPr lang="bn-IN" sz="4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endParaRPr lang="en-US" sz="48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832825" y="1374006"/>
            <a:ext cx="2071536" cy="707886"/>
          </a:xfrm>
          <a:prstGeom prst="rect">
            <a:avLst/>
          </a:prstGeom>
          <a:noFill/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পানকৌ</a:t>
            </a:r>
            <a:r>
              <a:rPr lang="bn-IN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ড়ি </a:t>
            </a:r>
            <a:r>
              <a:rPr lang="en-US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0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6244445" y="1085283"/>
            <a:ext cx="3356755" cy="1077218"/>
          </a:xfrm>
          <a:prstGeom prst="rect">
            <a:avLst/>
          </a:prstGeom>
          <a:noFill/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কালো রঙের হাঁস জাতীয় </a:t>
            </a:r>
            <a:r>
              <a:rPr lang="en-US" sz="32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মৎস্য</a:t>
            </a:r>
            <a:r>
              <a:rPr lang="bn-BD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r>
              <a:rPr lang="en-US" sz="32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শিকারি</a:t>
            </a:r>
            <a:r>
              <a:rPr 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পাখি</a:t>
            </a:r>
            <a:r>
              <a:rPr 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2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696892" y="2976767"/>
            <a:ext cx="1858739" cy="707886"/>
          </a:xfrm>
          <a:prstGeom prst="rect">
            <a:avLst/>
          </a:prstGeom>
          <a:noFill/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r>
              <a:rPr lang="bn-BD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নাইতে</a:t>
            </a:r>
            <a:endParaRPr lang="en-US" sz="2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6267848" y="2802776"/>
            <a:ext cx="3574848" cy="584775"/>
          </a:xfrm>
          <a:prstGeom prst="rect">
            <a:avLst/>
          </a:prstGeom>
          <a:noFill/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গোসল</a:t>
            </a:r>
            <a:r>
              <a:rPr 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bn-BD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r>
              <a:rPr 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স্নান করতে</a:t>
            </a:r>
            <a:r>
              <a:rPr 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2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2" name="Picture 5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5632" y="889804"/>
            <a:ext cx="3441448" cy="144473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3" name="Picture 5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5631" y="2513928"/>
            <a:ext cx="3464193" cy="146859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4" name="TextBox 53"/>
          <p:cNvSpPr txBox="1"/>
          <p:nvPr/>
        </p:nvSpPr>
        <p:spPr>
          <a:xfrm>
            <a:off x="774696" y="4535299"/>
            <a:ext cx="1632217" cy="769441"/>
          </a:xfrm>
          <a:prstGeom prst="rect">
            <a:avLst/>
          </a:prstGeom>
          <a:noFill/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r>
              <a:rPr lang="en-US" sz="4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গহিন</a:t>
            </a:r>
            <a:endParaRPr lang="en-US" sz="4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6549245" y="4383256"/>
            <a:ext cx="2375619" cy="769441"/>
          </a:xfrm>
          <a:prstGeom prst="rect">
            <a:avLst/>
          </a:prstGeom>
          <a:noFill/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r>
              <a:rPr lang="en-US" sz="4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গভীর</a:t>
            </a:r>
            <a:r>
              <a:rPr lang="en-US" sz="4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696892" y="5861853"/>
            <a:ext cx="1393222" cy="707886"/>
          </a:xfrm>
          <a:prstGeom prst="rect">
            <a:avLst/>
          </a:prstGeom>
          <a:noFill/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40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গাঙে</a:t>
            </a:r>
            <a:r>
              <a:rPr lang="en-US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0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6474520" y="6246573"/>
            <a:ext cx="1580752" cy="646331"/>
          </a:xfrm>
          <a:prstGeom prst="rect">
            <a:avLst/>
          </a:prstGeom>
          <a:noFill/>
          <a:ln>
            <a:solidFill>
              <a:schemeClr val="accent2">
                <a:lumMod val="60000"/>
                <a:lumOff val="40000"/>
              </a:schemeClr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নদীতে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58" name="Picture 5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5631" y="4164824"/>
            <a:ext cx="3464193" cy="151039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9" name="Picture 5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0825" y="5861853"/>
            <a:ext cx="3476224" cy="150023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3956716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 tmFilter="0,0; .5, 1; 1, 1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4" dur="2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 tmFilter="0,0; .5, 1; 1, 1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5" dur="2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6" dur="2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81" dur="2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500" tmFilter="0,0; .5, 1; 1, 1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32" grpId="0"/>
      <p:bldP spid="34" grpId="0"/>
      <p:bldP spid="35" grpId="0"/>
      <p:bldP spid="41" grpId="0"/>
      <p:bldP spid="54" grpId="0"/>
      <p:bldP spid="55" grpId="0"/>
      <p:bldP spid="56" grpId="0"/>
      <p:bldP spid="5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2060"/>
            </a:gs>
            <a:gs pos="74000">
              <a:schemeClr val="bg1"/>
            </a:gs>
            <a:gs pos="83000">
              <a:srgbClr val="00B050"/>
            </a:gs>
            <a:gs pos="100000">
              <a:srgbClr val="FFFF0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/>
          <p:cNvSpPr txBox="1"/>
          <p:nvPr/>
        </p:nvSpPr>
        <p:spPr>
          <a:xfrm>
            <a:off x="3128125" y="5706135"/>
            <a:ext cx="380424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en-US" sz="32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কবি</a:t>
            </a:r>
            <a:r>
              <a:rPr lang="en-US" sz="32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r>
              <a:rPr lang="en-US" sz="32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সংক্ষিপ্তে</a:t>
            </a:r>
            <a:r>
              <a:rPr lang="en-US" sz="32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লিখ</a:t>
            </a:r>
            <a:r>
              <a:rPr lang="en-US" sz="32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2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8575" y="469334"/>
            <a:ext cx="1428129" cy="145413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7" name="Rectangle 26"/>
          <p:cNvSpPr/>
          <p:nvPr/>
        </p:nvSpPr>
        <p:spPr>
          <a:xfrm>
            <a:off x="7631358" y="2151787"/>
            <a:ext cx="1792694" cy="39981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সময়ঃ</a:t>
            </a:r>
            <a:r>
              <a:rPr lang="en-US" sz="2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5</a:t>
            </a:r>
            <a:r>
              <a:rPr lang="en-US" sz="2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মিনিট</a:t>
            </a:r>
            <a:endParaRPr lang="en-US" sz="2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30" name="Group 29"/>
          <p:cNvGrpSpPr/>
          <p:nvPr/>
        </p:nvGrpSpPr>
        <p:grpSpPr>
          <a:xfrm>
            <a:off x="2989943" y="170132"/>
            <a:ext cx="4357701" cy="3201759"/>
            <a:chOff x="3211072" y="223612"/>
            <a:chExt cx="3657600" cy="2447925"/>
          </a:xfrm>
        </p:grpSpPr>
        <p:pic>
          <p:nvPicPr>
            <p:cNvPr id="28" name="Picture 27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11072" y="223612"/>
              <a:ext cx="3657600" cy="2447925"/>
            </a:xfrm>
            <a:prstGeom prst="rect">
              <a:avLst/>
            </a:prstGeom>
          </p:spPr>
        </p:pic>
        <p:sp>
          <p:nvSpPr>
            <p:cNvPr id="29" name="TextBox 28"/>
            <p:cNvSpPr txBox="1"/>
            <p:nvPr/>
          </p:nvSpPr>
          <p:spPr>
            <a:xfrm>
              <a:off x="3527411" y="808607"/>
              <a:ext cx="2031560" cy="584775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en-US" sz="3200" b="1" dirty="0" smtClean="0">
                  <a:ln w="0"/>
                  <a:solidFill>
                    <a:srgbClr val="FF000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 </a:t>
              </a:r>
              <a:r>
                <a:rPr lang="en-US" sz="3200" b="1" dirty="0" err="1" smtClean="0">
                  <a:ln w="0"/>
                  <a:solidFill>
                    <a:srgbClr val="FF000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একক</a:t>
              </a:r>
              <a:r>
                <a:rPr lang="en-US" sz="3200" b="1" dirty="0" smtClean="0">
                  <a:ln w="0"/>
                  <a:solidFill>
                    <a:srgbClr val="FF000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b="1" dirty="0" err="1" smtClean="0">
                  <a:ln w="0"/>
                  <a:solidFill>
                    <a:srgbClr val="FF000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কাজ</a:t>
              </a:r>
              <a:endParaRPr lang="en-US" sz="3200" b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2019" y="3115840"/>
            <a:ext cx="7576457" cy="25902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91233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TextBox 42"/>
          <p:cNvSpPr txBox="1"/>
          <p:nvPr/>
        </p:nvSpPr>
        <p:spPr>
          <a:xfrm>
            <a:off x="1376021" y="5584863"/>
            <a:ext cx="7127272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তো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দ্যাখো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ফুলবাগানে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গোলাপ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ফোটে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ফুটতে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দাও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     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42" name="Group 41"/>
          <p:cNvGrpSpPr/>
          <p:nvPr/>
        </p:nvGrpSpPr>
        <p:grpSpPr>
          <a:xfrm>
            <a:off x="1801783" y="629984"/>
            <a:ext cx="6907330" cy="4954879"/>
            <a:chOff x="1957587" y="665292"/>
            <a:chExt cx="6907330" cy="4954879"/>
          </a:xfrm>
        </p:grpSpPr>
        <p:grpSp>
          <p:nvGrpSpPr>
            <p:cNvPr id="39" name="Group 38"/>
            <p:cNvGrpSpPr/>
            <p:nvPr/>
          </p:nvGrpSpPr>
          <p:grpSpPr>
            <a:xfrm>
              <a:off x="1957587" y="665292"/>
              <a:ext cx="6907330" cy="4954879"/>
              <a:chOff x="6275773" y="1489054"/>
              <a:chExt cx="5275968" cy="5539287"/>
            </a:xfrm>
          </p:grpSpPr>
          <p:grpSp>
            <p:nvGrpSpPr>
              <p:cNvPr id="37" name="Group 36"/>
              <p:cNvGrpSpPr/>
              <p:nvPr/>
            </p:nvGrpSpPr>
            <p:grpSpPr>
              <a:xfrm>
                <a:off x="6275773" y="1489054"/>
                <a:ext cx="5275968" cy="5539287"/>
                <a:chOff x="6262894" y="1411781"/>
                <a:chExt cx="5275968" cy="5539287"/>
              </a:xfrm>
            </p:grpSpPr>
            <p:pic>
              <p:nvPicPr>
                <p:cNvPr id="13" name="Picture 12"/>
                <p:cNvPicPr>
                  <a:picLocks noChangeAspect="1"/>
                </p:cNvPicPr>
                <p:nvPr/>
              </p:nvPicPr>
              <p:blipFill rotWithShape="1"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3472" t="80421" r="51791" b="6713"/>
                <a:stretch/>
              </p:blipFill>
              <p:spPr>
                <a:xfrm>
                  <a:off x="6262894" y="4317012"/>
                  <a:ext cx="5151642" cy="2634056"/>
                </a:xfrm>
                <a:prstGeom prst="rect">
                  <a:avLst/>
                </a:prstGeom>
              </p:spPr>
            </p:pic>
            <p:pic>
              <p:nvPicPr>
                <p:cNvPr id="17" name="Picture 16"/>
                <p:cNvPicPr>
                  <a:picLocks noChangeAspect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6270403" y="1411781"/>
                  <a:ext cx="5144133" cy="2904701"/>
                </a:xfrm>
                <a:prstGeom prst="rect">
                  <a:avLst/>
                </a:prstGeom>
              </p:spPr>
            </p:pic>
            <p:pic>
              <p:nvPicPr>
                <p:cNvPr id="14" name="Picture 13"/>
                <p:cNvPicPr>
                  <a:picLocks noChangeAspect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0424517" y="4572646"/>
                  <a:ext cx="1012790" cy="1457972"/>
                </a:xfrm>
                <a:prstGeom prst="rect">
                  <a:avLst/>
                </a:prstGeom>
              </p:spPr>
            </p:pic>
            <p:pic>
              <p:nvPicPr>
                <p:cNvPr id="5" name="Picture 4"/>
                <p:cNvPicPr>
                  <a:picLocks noChangeAspect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0896717" y="3519434"/>
                  <a:ext cx="553675" cy="797047"/>
                </a:xfrm>
                <a:prstGeom prst="rect">
                  <a:avLst/>
                </a:prstGeom>
              </p:spPr>
            </p:pic>
            <p:pic>
              <p:nvPicPr>
                <p:cNvPr id="31" name="Picture 30"/>
                <p:cNvPicPr>
                  <a:picLocks noChangeAspect="1"/>
                </p:cNvPicPr>
                <p:nvPr/>
              </p:nvPicPr>
              <p:blipFill>
                <a:blip r:embed="rId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 flipH="1">
                  <a:off x="10907938" y="1536687"/>
                  <a:ext cx="630924" cy="800902"/>
                </a:xfrm>
                <a:prstGeom prst="rect">
                  <a:avLst/>
                </a:prstGeom>
              </p:spPr>
            </p:pic>
            <p:pic>
              <p:nvPicPr>
                <p:cNvPr id="36" name="Picture 35"/>
                <p:cNvPicPr>
                  <a:picLocks noChangeAspect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6869670" y="4562102"/>
                  <a:ext cx="553675" cy="566778"/>
                </a:xfrm>
                <a:prstGeom prst="rect">
                  <a:avLst/>
                </a:prstGeom>
              </p:spPr>
            </p:pic>
            <p:pic>
              <p:nvPicPr>
                <p:cNvPr id="40" name="Picture 39"/>
                <p:cNvPicPr>
                  <a:picLocks noChangeAspect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9505933" y="3684380"/>
                  <a:ext cx="553675" cy="566779"/>
                </a:xfrm>
                <a:prstGeom prst="rect">
                  <a:avLst/>
                </a:prstGeom>
              </p:spPr>
            </p:pic>
            <p:pic>
              <p:nvPicPr>
                <p:cNvPr id="33" name="Picture 32"/>
                <p:cNvPicPr>
                  <a:picLocks noChangeAspect="1"/>
                </p:cNvPicPr>
                <p:nvPr/>
              </p:nvPicPr>
              <p:blipFill>
                <a:blip r:embed="rId6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8415305" y="5495177"/>
                  <a:ext cx="897072" cy="708686"/>
                </a:xfrm>
                <a:prstGeom prst="rect">
                  <a:avLst/>
                </a:prstGeom>
              </p:spPr>
            </p:pic>
            <p:pic>
              <p:nvPicPr>
                <p:cNvPr id="49" name="Picture 48"/>
                <p:cNvPicPr>
                  <a:picLocks noChangeAspect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6425958" y="5693795"/>
                  <a:ext cx="803716" cy="1156997"/>
                </a:xfrm>
                <a:prstGeom prst="rect">
                  <a:avLst/>
                </a:prstGeom>
              </p:spPr>
            </p:pic>
            <p:pic>
              <p:nvPicPr>
                <p:cNvPr id="50" name="Picture 49"/>
                <p:cNvPicPr>
                  <a:picLocks noChangeAspect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9724955" y="5415385"/>
                  <a:ext cx="669306" cy="963506"/>
                </a:xfrm>
                <a:prstGeom prst="rect">
                  <a:avLst/>
                </a:prstGeom>
              </p:spPr>
            </p:pic>
          </p:grpSp>
          <p:pic>
            <p:nvPicPr>
              <p:cNvPr id="38" name="Picture 37"/>
              <p:cNvPicPr>
                <a:picLocks noChangeAspect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437659" y="6581183"/>
                <a:ext cx="1609789" cy="382325"/>
              </a:xfrm>
              <a:prstGeom prst="rect">
                <a:avLst/>
              </a:prstGeom>
            </p:spPr>
          </p:pic>
        </p:grpSp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5720830" y="4315408"/>
              <a:ext cx="981541" cy="1140051"/>
            </a:xfrm>
            <a:prstGeom prst="rect">
              <a:avLst/>
            </a:prstGeom>
          </p:spPr>
        </p:pic>
        <p:pic>
          <p:nvPicPr>
            <p:cNvPr id="22" name="Picture 21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7725104" y="2536863"/>
              <a:ext cx="559872" cy="650286"/>
            </a:xfrm>
            <a:prstGeom prst="rect">
              <a:avLst/>
            </a:prstGeom>
          </p:spPr>
        </p:pic>
        <p:pic>
          <p:nvPicPr>
            <p:cNvPr id="23" name="Picture 22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6096336" y="3291878"/>
              <a:ext cx="559872" cy="650286"/>
            </a:xfrm>
            <a:prstGeom prst="rect">
              <a:avLst/>
            </a:prstGeom>
          </p:spPr>
        </p:pic>
        <p:pic>
          <p:nvPicPr>
            <p:cNvPr id="24" name="Picture 23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3541366" y="3831329"/>
              <a:ext cx="980095" cy="1138371"/>
            </a:xfrm>
            <a:prstGeom prst="rect">
              <a:avLst/>
            </a:prstGeom>
          </p:spPr>
        </p:pic>
        <p:pic>
          <p:nvPicPr>
            <p:cNvPr id="25" name="Picture 24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 flipH="1">
              <a:off x="7300601" y="4083098"/>
              <a:ext cx="849005" cy="986112"/>
            </a:xfrm>
            <a:prstGeom prst="rect">
              <a:avLst/>
            </a:prstGeom>
          </p:spPr>
        </p:pic>
        <p:pic>
          <p:nvPicPr>
            <p:cNvPr id="3" name="Picture 2"/>
            <p:cNvPicPr>
              <a:picLocks noChangeAspect="1"/>
            </p:cNvPicPr>
            <p:nvPr/>
          </p:nvPicPr>
          <p:blipFill rotWithShape="1"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9043" r="26807"/>
            <a:stretch/>
          </p:blipFill>
          <p:spPr>
            <a:xfrm>
              <a:off x="1967418" y="665292"/>
              <a:ext cx="4036664" cy="2626586"/>
            </a:xfrm>
            <a:prstGeom prst="rect">
              <a:avLst/>
            </a:prstGeom>
          </p:spPr>
        </p:pic>
        <p:pic>
          <p:nvPicPr>
            <p:cNvPr id="44" name="Picture 43"/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96798" y="1218404"/>
              <a:ext cx="2815182" cy="2336806"/>
            </a:xfrm>
            <a:prstGeom prst="rect">
              <a:avLst/>
            </a:prstGeom>
          </p:spPr>
        </p:pic>
        <p:pic>
          <p:nvPicPr>
            <p:cNvPr id="45" name="Picture 44"/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51957" y="2717776"/>
              <a:ext cx="2314442" cy="539651"/>
            </a:xfrm>
            <a:prstGeom prst="rect">
              <a:avLst/>
            </a:prstGeom>
          </p:spPr>
        </p:pic>
        <p:pic>
          <p:nvPicPr>
            <p:cNvPr id="46" name="Picture 45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03682" y="1641830"/>
              <a:ext cx="695974" cy="866245"/>
            </a:xfrm>
            <a:prstGeom prst="rect">
              <a:avLst/>
            </a:prstGeom>
          </p:spPr>
        </p:pic>
        <p:pic>
          <p:nvPicPr>
            <p:cNvPr id="47" name="Picture 46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04082" y="3800548"/>
              <a:ext cx="898041" cy="775606"/>
            </a:xfrm>
            <a:prstGeom prst="rect">
              <a:avLst/>
            </a:prstGeom>
          </p:spPr>
        </p:pic>
        <p:pic>
          <p:nvPicPr>
            <p:cNvPr id="48" name="Picture 47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2761040" y="1831000"/>
              <a:ext cx="1326632" cy="1372290"/>
            </a:xfrm>
            <a:prstGeom prst="rect">
              <a:avLst/>
            </a:prstGeom>
          </p:spPr>
        </p:pic>
        <p:pic>
          <p:nvPicPr>
            <p:cNvPr id="51" name="Picture 50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2275471" y="2336623"/>
              <a:ext cx="786053" cy="912993"/>
            </a:xfrm>
            <a:prstGeom prst="rect">
              <a:avLst/>
            </a:prstGeom>
          </p:spPr>
        </p:pic>
        <p:pic>
          <p:nvPicPr>
            <p:cNvPr id="29" name="Picture 28"/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67507" y="2824848"/>
              <a:ext cx="1857375" cy="43307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0437332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2170</TotalTime>
  <Words>377</Words>
  <Application>Microsoft Office PowerPoint</Application>
  <PresentationFormat>Custom</PresentationFormat>
  <Paragraphs>100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31" baseType="lpstr">
      <vt:lpstr>Arial</vt:lpstr>
      <vt:lpstr>Calibri</vt:lpstr>
      <vt:lpstr>Calibri Light</vt:lpstr>
      <vt:lpstr>NikoshBAN</vt:lpstr>
      <vt:lpstr>Segoe Print</vt:lpstr>
      <vt:lpstr>SutonnyOMJ</vt:lpstr>
      <vt:lpstr>Vrinda</vt:lpstr>
      <vt:lpstr>Wingdings 2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Md. Shahjalal</dc:creator>
  <cp:lastModifiedBy>Md. Shahjalal</cp:lastModifiedBy>
  <cp:revision>286</cp:revision>
  <dcterms:created xsi:type="dcterms:W3CDTF">2019-12-07T10:51:09Z</dcterms:created>
  <dcterms:modified xsi:type="dcterms:W3CDTF">2019-12-21T17:10:36Z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XPowerLiteLastOptimized">
    <vt:lpwstr>11524328</vt:lpwstr>
  </property>
  <property fmtid="{D5CDD505-2E9C-101B-9397-08002B2CF9AE}" pid="3" name="NXPowerLiteSettings">
    <vt:lpwstr>C7000400038000</vt:lpwstr>
  </property>
  <property fmtid="{D5CDD505-2E9C-101B-9397-08002B2CF9AE}" pid="4" name="NXPowerLiteVersion">
    <vt:lpwstr>S8.2.3</vt:lpwstr>
  </property>
</Properties>
</file>