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19"/>
  </p:notesMasterIdLst>
  <p:sldIdLst>
    <p:sldId id="299" r:id="rId2"/>
    <p:sldId id="261" r:id="rId3"/>
    <p:sldId id="294" r:id="rId4"/>
    <p:sldId id="296" r:id="rId5"/>
    <p:sldId id="284" r:id="rId6"/>
    <p:sldId id="265" r:id="rId7"/>
    <p:sldId id="297" r:id="rId8"/>
    <p:sldId id="285" r:id="rId9"/>
    <p:sldId id="287" r:id="rId10"/>
    <p:sldId id="289" r:id="rId11"/>
    <p:sldId id="293" r:id="rId12"/>
    <p:sldId id="291" r:id="rId13"/>
    <p:sldId id="275" r:id="rId14"/>
    <p:sldId id="276" r:id="rId15"/>
    <p:sldId id="277" r:id="rId16"/>
    <p:sldId id="278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364" autoAdjust="0"/>
  </p:normalViewPr>
  <p:slideViewPr>
    <p:cSldViewPr snapToGrid="0">
      <p:cViewPr varScale="1">
        <p:scale>
          <a:sx n="64" d="100"/>
          <a:sy n="64" d="100"/>
        </p:scale>
        <p:origin x="40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61F21-02E3-4966-9257-3D0562E9DE02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AB364-57C8-40D2-95A7-E9404D897C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AB364-57C8-40D2-95A7-E9404D897C0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5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7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3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483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3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34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7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2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4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9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0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3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8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5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02B-01F7-4660-8386-433254E0E60C}" type="datetimeFigureOut">
              <a:rPr lang="en-US" smtClean="0"/>
              <a:pPr/>
              <a:t>23-Dec-19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9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D402B-01F7-4660-8386-433254E0E60C}" type="datetimeFigureOut">
              <a:rPr lang="en-US" smtClean="0"/>
              <a:pPr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F5DA42-50BA-4C7C-9C33-2C0FDF5F9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AFIQUL\Pictures\Chemistry Pictures\Flower\file0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27" y="0"/>
            <a:ext cx="9623478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1" y="879006"/>
            <a:ext cx="9191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 সবাইকে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29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311" y="24090"/>
            <a:ext cx="9951649" cy="108094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ডেনিয়েল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 ব্যাখ্যা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96" y="1114900"/>
            <a:ext cx="9983184" cy="56938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ডেনিয়েল কোষে 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জিংক দন্ড থেকে জিংক ধাতুর পরমাণু দুটি করে ইলেক্ট্রন ছেড়ে দিয়ে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জিংক আয়ন উৎপন্ন করে এবং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অ্যানোডের দ্রবণে দ্রবীভূত হয়। উৎপন্ন ইলেক্ট্রন জিংক ধাতুর দন্ডের মাধ্যমে বাহির বর্তনীতে প্রবাহিত হয়। এজন্য জিংক দন্ডটি ঋণাত্মক তড়িৎদ্বার বা অ্যানোড হিসেবে ক্রিয়া করে।</a:t>
            </a:r>
          </a:p>
          <a:p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পক্ষান্তরে, বাহির বর্তনীর মাধ্যমে আগত ইলেক্ট্রন কপার দন্ডে প্রবেশ করে এবং ক্যাথডের</a:t>
            </a:r>
            <a:r>
              <a:rPr lang="bn-BD" sz="2800" baseline="-25000" dirty="0" smtClean="0">
                <a:solidFill>
                  <a:srgbClr val="C00000"/>
                </a:solidFill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দ্রবণে উপস্থিত কপার আয়ন ঐ ইলেক্ট্রন গ্রহন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কপার ধাতু হিসেবে দন্ডে জমা হয়। এজন্য কপার দন্ডটি ধনাত্মক তড়িৎদ্বার বা ক্যাথোড হিসেবে ক্রিয়া করে।</a:t>
            </a:r>
          </a:p>
          <a:p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28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311" y="24090"/>
            <a:ext cx="9689128" cy="108094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ডেনিয়েল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উৎপন্ন বিভব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96" y="1114900"/>
            <a:ext cx="9674943" cy="56938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ডেনিয়েল কোষের অ্যানোডে সংঘটিত বিক্রিয়াটি জারণ বিক্রিয়া। </a:t>
            </a:r>
            <a:r>
              <a:rPr lang="bn-IN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কোষে জারণ বিক্রিয়ায় ইলেক্ট্রন উৎপন্নের ফলে বিভব মান পাওয়া যায়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-0.76</a:t>
            </a:r>
            <a:r>
              <a:rPr lang="bn-IN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ভোল্ট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ডেনিয়েল কোষের ক্যাথোডে সংঘটিত বিক্রিয়াটি বিজারণ বিক্রিয়া। </a:t>
            </a:r>
            <a:r>
              <a:rPr lang="bn-IN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কোষে বিজারণ বিক্রিয়ায় ইলেক্ট্রন গ্রহনের ফলে বিভব মান পাওয়া যায়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+0.34</a:t>
            </a:r>
            <a:r>
              <a:rPr lang="bn-IN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ভোল্ট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সুতরাং ডেনিয়েল কোষে সংঘটিত জারণ-বিজারণ বিক্রিয়ায় </a:t>
            </a:r>
            <a:r>
              <a:rPr lang="bn-IN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বিভব পাওয়া যাবে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+1.10</a:t>
            </a:r>
            <a:r>
              <a:rPr lang="bn-IN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ভোল্ট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28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9600" y="54683"/>
            <a:ext cx="9561849" cy="113976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ডেনিয়েল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90" y="1224427"/>
            <a:ext cx="9592329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একটি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Galvanic Cell Video - Copy[1]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28210" y="2203553"/>
            <a:ext cx="6041035" cy="3912433"/>
          </a:xfrm>
        </p:spPr>
      </p:pic>
    </p:spTree>
    <p:extLst>
      <p:ext uri="{BB962C8B-B14F-4D97-AF65-F5344CB8AC3E}">
        <p14:creationId xmlns:p14="http://schemas.microsoft.com/office/powerpoint/2010/main" val="1577766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22" y="46890"/>
            <a:ext cx="9513538" cy="14533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422" y="1557342"/>
            <a:ext cx="9559258" cy="526297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ডেনিয়েল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কোষ কি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ডেনিয়েল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কোষ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অ্যানোড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ক্যাথোড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বলে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ডেনিয়েল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কোষ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অ্যানোড বিভব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ক্যাথোড বিভব কি?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  <a:p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212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4" y="54592"/>
            <a:ext cx="9514536" cy="1474171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44" y="1571627"/>
            <a:ext cx="9560256" cy="526297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ডেনিয়েল কোষে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পরিবর্তে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Fe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পরিবর্তে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ধাতু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Al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ব্যবহার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করলে কোনটি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অ্যানোড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ক্যাথোড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  <a:p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118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123" y="47009"/>
            <a:ext cx="9630277" cy="1467465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411" y="1552157"/>
            <a:ext cx="9631229" cy="526297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ডেনিয়েল কোষ কাকে বলে?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ডেনিয়েল কোষের অ্যানোড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ক্যাথোড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ডেনিয়েল কোষের অ্যানোড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ক্যাথোড বিক্রিয়া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৪। ডেনিয়েল কোষের অ্যানোড বিভব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ক্যাথোড বিভব বিক্রিয়া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৫। ডেনিয়েল কোষের কোষ বিক্রিয়া কোষ বিভব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71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42865" y="57152"/>
            <a:ext cx="9301162" cy="14674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36" y="1554728"/>
            <a:ext cx="9307771" cy="526297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Mg 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Ni 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তড়িৎদ্বার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ডেনিয়েল কোষের অনুরূপ একটি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 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 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 এবং বিভিন্ন অংশ চিহ্নিত করবে। এ কোষের কোষ বিক্রিয়া বর্ণনাসহ লিখে আনবে।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69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AFIQUL\Pictures\Chemistry Pictures\Flower\file01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55" y="72935"/>
            <a:ext cx="9479280" cy="66598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7828018">
            <a:off x="-365641" y="3082941"/>
            <a:ext cx="5823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খোদা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049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-1"/>
            <a:ext cx="9966960" cy="243250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89" y="2432335"/>
            <a:ext cx="5974080" cy="4337742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মোঃ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রফিকুল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আল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ম সরকার</a:t>
            </a:r>
          </a:p>
          <a:p>
            <a:pPr marL="0" indent="0">
              <a:buNone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প্রভাষক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রসায়ন বিভাগ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ea typeface="MingLiU-ExtB" panose="02020500000000000000" pitchFamily="18" charset="-12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নাগেশ্বরী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মহিলা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কলেজ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কুড়িগ্রাম।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ea typeface="MingLiU-ExtB" panose="02020500000000000000" pitchFamily="18" charset="-12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ID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: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ea typeface="MingLiU-ExtB" panose="02020500000000000000" pitchFamily="18" charset="-120"/>
                <a:cs typeface="NikoshBAN" panose="02000000000000000000" pitchFamily="2" charset="0"/>
              </a:rPr>
              <a:t>rafiqulalam.nmc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ea typeface="MingLiU-ExtB" panose="02020500000000000000" pitchFamily="18" charset="-12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obile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01718910204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047200" y="2449919"/>
            <a:ext cx="3965480" cy="43198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Font typeface="Wingdings 3" charset="2"/>
              <a:buNone/>
            </a:pP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Wingdings 3" charset="2"/>
              <a:buNone/>
            </a:pPr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38" y="2449919"/>
            <a:ext cx="4096619" cy="4137876"/>
          </a:xfrm>
        </p:spPr>
      </p:pic>
    </p:spTree>
    <p:extLst>
      <p:ext uri="{BB962C8B-B14F-4D97-AF65-F5344CB8AC3E}">
        <p14:creationId xmlns:p14="http://schemas.microsoft.com/office/powerpoint/2010/main" val="2526416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00" y="52755"/>
            <a:ext cx="9608024" cy="1828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" y="1958925"/>
            <a:ext cx="9571704" cy="477012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শ্রেণি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পত্রঃ -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অধ্যায়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আজকের পাঠ - ডেনিয়েল কোষ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16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9341" y="5303520"/>
            <a:ext cx="98907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চিত্রটি কোন কোষের?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উত্তরঃ ডেনিয়েল কোষের।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ডেনিয়েল কোষ এক প্রকার তড়িৎ রাসায়নিক কোষ বা গ্যালভানিক কোষ।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85" y="0"/>
            <a:ext cx="9539785" cy="88490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পূর্বজ্ঞ্যান যাচাই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RAFIQUL\Pictures\Chemistry Pictures\Cell\Galvanic cell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640" y="1005840"/>
            <a:ext cx="7315200" cy="4099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8752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6" y="14256"/>
            <a:ext cx="9539785" cy="181454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468" y="1864652"/>
            <a:ext cx="9539785" cy="49552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শিক্ষার্থীরা------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ডেনিয়েল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কোষ কি তা বলতে পারবে।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ডেনিয়েল কোষের এনোড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ক্যাথোড চিহ্নিত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পারবে।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৩) ডেনিয়েল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তড়িৎদ্বার বিক্রিয়া লিখতে পারবে।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৪) ডেনিয়েল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বিক্রিয়া বর্ণনা করতে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৫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ডেনিয়েল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 তড়িৎদ্বার বিভব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ও কোষ বিভব লিখতে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0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2" y="41521"/>
            <a:ext cx="9728048" cy="12711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ডেনিয়েল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" y="1400770"/>
            <a:ext cx="9740328" cy="53860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যে গ্যালভানিক কোষে জিংক আয়নের দ্রবণে আংশিকভাবে নিমজ্জিত জিংক দন্ডকে অ্যানোড হিসেবে এবং কপার আয়নের দ্রবণে আংশিকভাবে নিমজ্জিত কপার দন্ডকে ক্যাথোড হিসেবে ব্যবহার করা হয় তাকে ডেনিয়েল কোষ বলে।”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ডেনিয়েল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কোষে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ব্যবহৃত জিংক আয়নের ও কপার আয়নের দ্রবণের ঘনমাত্রা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1.0 M(1.0 mol/L)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হয়।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495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2" y="41521"/>
            <a:ext cx="9728048" cy="12711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ডেনিয়েল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385530"/>
            <a:ext cx="9740328" cy="526297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ভিন্ন পাত্রে রাখা এ দ্রবণদ্বয়কে একটি লবণ সেতু দ্বারা পরোক্ষভাবে সংযুক্ত করা হয়। তবে একটি পাত্র ব্যবহার করা হলে দ্রবণদ্বয়কে একটি অ্যাসবেষ্টস নির্মিত অর্ধভেদ্য পর্দা দ্বারা পরোক্ষ সংযোগের ব্যবস্থা করা হয়।</a:t>
            </a: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RAFIQUL\Pictures\Chemistry Pictures\Cell\Galvanic cell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7280" y="2788920"/>
            <a:ext cx="4770120" cy="3749040"/>
          </a:xfrm>
          <a:prstGeom prst="rect">
            <a:avLst/>
          </a:prstGeom>
          <a:noFill/>
        </p:spPr>
      </p:pic>
      <p:pic>
        <p:nvPicPr>
          <p:cNvPr id="7" name="Picture 2" descr="C:\Users\RAFIQUL\Pictures\Chemistry Pictures\Cell\Galvanic cell\images (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1" y="2758440"/>
            <a:ext cx="4800599" cy="3768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2495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2" y="42864"/>
            <a:ext cx="9561355" cy="126896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ডেনিয়েল কোষের অ্যানোড ও ক্যাথোড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92" y="1311832"/>
            <a:ext cx="9601200" cy="53860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অ্যানোডঃ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ডেনিয়েল কোষের জিংক আয়নের দ্রবণে আংশিকভাবে নিমজ্জিত জিংক দন্ডটি ঋণাত্মক আধানযুক্ত হয়। একে ঋণাত্মক তড়িৎদ্বার বা অ্যানোড বলে।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ক্যাথোডঃ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ডেনিয়েল কোষের কপার আয়নের দ্রবণে আংশিকভাবে নিমজ্জিত কপার দন্ডটি ধনাত্মক আধানযুক্ত হয়। একে ধনাত্মক তড়িৎদ্বার বা ক্যাথোড বলে।</a:t>
            </a:r>
          </a:p>
          <a:p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80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496" y="24090"/>
            <a:ext cx="9891744" cy="108094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ডেনিয়েল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 বিক্রিয়া ও সংকেত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44" y="1175860"/>
            <a:ext cx="9846516" cy="55707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অ্যানোড বিক্রিয়াঃ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Zn(s)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→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Zn</a:t>
            </a:r>
            <a:r>
              <a:rPr lang="bn-BD" sz="2800" baseline="30000" dirty="0" smtClean="0"/>
              <a:t>2 +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+ 2e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(জারণ বিক্রিয়া)</a:t>
            </a:r>
          </a:p>
          <a:p>
            <a:r>
              <a:rPr lang="bn-IN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ক্যাথোড বিক্রিয়াঃ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bn-BD" sz="2800" baseline="30000" dirty="0" smtClean="0"/>
              <a:t>2 +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+ 2e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→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Cu(s)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(বিজারণ বিক্রিয়া)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 বিক্রিয়াঃ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Zn(s)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Cu</a:t>
            </a:r>
            <a:r>
              <a:rPr lang="bn-BD" sz="2800" baseline="30000" dirty="0" smtClean="0"/>
              <a:t>2 +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→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bn-BD" sz="2800" baseline="30000" dirty="0" smtClean="0"/>
              <a:t>2 +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Cu(s)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বা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Zn(s) +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bn-BD" sz="2800" baseline="-25000" dirty="0" smtClean="0"/>
              <a:t>4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→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ZnSO</a:t>
            </a:r>
            <a:r>
              <a:rPr lang="bn-BD" sz="2800" baseline="-25000" dirty="0" smtClean="0"/>
              <a:t>4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Cu(s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ডেনিয়েল কোষের সংকেতঃ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Zn(s)/Zn</a:t>
            </a:r>
            <a:r>
              <a:rPr lang="bn-BD" sz="2800" baseline="30000" dirty="0"/>
              <a:t>2 +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i-IN" sz="2800" dirty="0" smtClean="0"/>
              <a:t>॥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bn-BD" sz="2800" baseline="30000" dirty="0" smtClean="0"/>
              <a:t>2 </a:t>
            </a:r>
            <a:r>
              <a:rPr lang="bn-BD" sz="2800" baseline="30000" dirty="0"/>
              <a:t>+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)/Cu(s)</a:t>
            </a:r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বা,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Zn(s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ZnSO</a:t>
            </a:r>
            <a:r>
              <a:rPr lang="en-US" sz="2800" baseline="-25000" dirty="0" smtClean="0"/>
              <a:t>4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i-IN" sz="2800" dirty="0" smtClean="0"/>
              <a:t>॥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800" baseline="-25000" dirty="0" smtClean="0"/>
              <a:t>4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)/Cu(s)</a:t>
            </a:r>
            <a:endParaRPr lang="bn-IN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28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1326</TotalTime>
  <Words>693</Words>
  <Application>Microsoft Office PowerPoint</Application>
  <PresentationFormat>Widescreen</PresentationFormat>
  <Paragraphs>126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MingLiU-ExtB</vt:lpstr>
      <vt:lpstr>Arial</vt:lpstr>
      <vt:lpstr>Calibri</vt:lpstr>
      <vt:lpstr>Mangal</vt:lpstr>
      <vt:lpstr>NikoshBAN</vt:lpstr>
      <vt:lpstr>Times New Roman</vt:lpstr>
      <vt:lpstr>Trebuchet MS</vt:lpstr>
      <vt:lpstr>Vrinda</vt:lpstr>
      <vt:lpstr>Wingdings 3</vt:lpstr>
      <vt:lpstr>Facet</vt:lpstr>
      <vt:lpstr>PowerPoint Presentation</vt:lpstr>
      <vt:lpstr> শিক্ষক পরিচিতি</vt:lpstr>
      <vt:lpstr> পাঠ পরিচিতি</vt:lpstr>
      <vt:lpstr>পূর্বজ্ঞ্যান যাচাই</vt:lpstr>
      <vt:lpstr> শিখনফল</vt:lpstr>
      <vt:lpstr>ডেনিয়েল কোষ </vt:lpstr>
      <vt:lpstr>ডেনিয়েল কোষ </vt:lpstr>
      <vt:lpstr>ডেনিয়েল কোষের অ্যানোড ও ক্যাথোড</vt:lpstr>
      <vt:lpstr>PowerPoint Presentation</vt:lpstr>
      <vt:lpstr>PowerPoint Presentation</vt:lpstr>
      <vt:lpstr>PowerPoint Presentation</vt:lpstr>
      <vt:lpstr>PowerPoint Presentation</vt:lpstr>
      <vt:lpstr>একক কাজ</vt:lpstr>
      <vt:lpstr>           দলীয় কাজ</vt:lpstr>
      <vt:lpstr>মুল্যায়ন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RAFIQUL</dc:creator>
  <cp:lastModifiedBy>Md Rafiqul Alam Sarker</cp:lastModifiedBy>
  <cp:revision>234</cp:revision>
  <dcterms:created xsi:type="dcterms:W3CDTF">2019-09-27T13:40:53Z</dcterms:created>
  <dcterms:modified xsi:type="dcterms:W3CDTF">2019-12-23T13:39:00Z</dcterms:modified>
</cp:coreProperties>
</file>