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75" r:id="rId4"/>
    <p:sldId id="258" r:id="rId5"/>
    <p:sldId id="259" r:id="rId6"/>
    <p:sldId id="260" r:id="rId7"/>
    <p:sldId id="276" r:id="rId8"/>
    <p:sldId id="265" r:id="rId9"/>
    <p:sldId id="264" r:id="rId10"/>
    <p:sldId id="266" r:id="rId11"/>
    <p:sldId id="273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325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B8B8-F6FD-467A-86FB-542134278837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39B8-1166-4619-844A-84D28AA78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63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39B8-1166-4619-844A-84D28AA786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61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Welcome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371600"/>
            <a:ext cx="67056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259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68740"/>
            <a:ext cx="54102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police is driving a car.</a:t>
            </a:r>
            <a:endParaRPr lang="en-US" sz="3200" i="1" dirty="0" smtClean="0"/>
          </a:p>
          <a:p>
            <a:r>
              <a:rPr lang="en-US" sz="3200" dirty="0" smtClean="0"/>
              <a:t>A police is not driving a car.</a:t>
            </a:r>
          </a:p>
          <a:p>
            <a:r>
              <a:rPr lang="en-US" sz="3200" dirty="0" smtClean="0"/>
              <a:t>Is a police driving a car?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849940"/>
            <a:ext cx="53340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man is digging soil.</a:t>
            </a:r>
            <a:endParaRPr lang="en-US" sz="3200" i="1" dirty="0" smtClean="0"/>
          </a:p>
          <a:p>
            <a:r>
              <a:rPr lang="en-US" sz="3200" dirty="0" smtClean="0"/>
              <a:t>A man is not digging soil.</a:t>
            </a:r>
          </a:p>
          <a:p>
            <a:r>
              <a:rPr lang="en-US" sz="3200" dirty="0" smtClean="0"/>
              <a:t>Is a man digging soil?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754940"/>
            <a:ext cx="53340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chickens are eating.</a:t>
            </a:r>
            <a:endParaRPr lang="en-US" sz="3200" i="1" dirty="0" smtClean="0"/>
          </a:p>
          <a:p>
            <a:r>
              <a:rPr lang="en-US" sz="3200" dirty="0" smtClean="0"/>
              <a:t>The chickens are not eating.</a:t>
            </a:r>
          </a:p>
          <a:p>
            <a:r>
              <a:rPr lang="en-US" sz="3200" dirty="0" smtClean="0"/>
              <a:t>Are the chickens eating?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5867" y="1042219"/>
            <a:ext cx="1319008" cy="1472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1987" y="2846132"/>
            <a:ext cx="1270013" cy="15734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5866" y="4569512"/>
            <a:ext cx="1709533" cy="16026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600" y="541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Answer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515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455003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Homework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926140"/>
            <a:ext cx="7696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 your home look around and write what the people are doing. Write 10 sentences with present continuous tense.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830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THANK YOU ALL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90600" y="1066763"/>
            <a:ext cx="7086600" cy="4876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882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4290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CLASS:      </a:t>
            </a:r>
            <a:r>
              <a:rPr lang="en-US" sz="2800" b="1" i="1" kern="0" noProof="0" dirty="0" smtClean="0">
                <a:solidFill>
                  <a:srgbClr val="0070C0"/>
                </a:solidFill>
              </a:rPr>
              <a:t>SIX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SUBJECT:  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ENGLISH </a:t>
            </a:r>
            <a:r>
              <a:rPr lang="en-US" sz="2800" b="1" i="1" kern="0" noProof="0" dirty="0" smtClean="0">
                <a:solidFill>
                  <a:srgbClr val="0070C0"/>
                </a:solidFill>
              </a:rPr>
              <a:t>SECOND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PAPER</a:t>
            </a:r>
          </a:p>
          <a:p>
            <a:pPr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</a:rPr>
              <a:t>UNIT:          </a:t>
            </a:r>
            <a:r>
              <a:rPr lang="en-US" sz="2800" b="1" i="1" kern="0" dirty="0" smtClean="0">
                <a:solidFill>
                  <a:srgbClr val="0070C0"/>
                </a:solidFill>
              </a:rPr>
              <a:t>ONE</a:t>
            </a:r>
          </a:p>
          <a:p>
            <a:pPr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</a:rPr>
              <a:t>LESSON:    </a:t>
            </a:r>
            <a:r>
              <a:rPr lang="en-US" sz="2800" b="1" i="1" kern="0" dirty="0" smtClean="0">
                <a:solidFill>
                  <a:srgbClr val="0070C0"/>
                </a:solidFill>
              </a:rPr>
              <a:t>THIRTEEN 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en-US" sz="2800" b="1" kern="0" dirty="0" smtClean="0">
                <a:solidFill>
                  <a:sysClr val="windowText" lastClr="000000"/>
                </a:solidFill>
              </a:rPr>
              <a:t>TOPIC:       </a:t>
            </a:r>
            <a:r>
              <a:rPr lang="en-US" sz="2800" b="1" i="1" kern="0" dirty="0" smtClean="0">
                <a:solidFill>
                  <a:srgbClr val="0070C0"/>
                </a:solidFill>
              </a:rPr>
              <a:t>PRESENT CONTINUOS TENSE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1" y="381000"/>
            <a:ext cx="487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INTRODUCTION</a:t>
            </a:r>
            <a:endParaRPr kumimoji="0" lang="en-US" sz="4400" b="1" i="0" u="none" strike="noStrike" kern="0" cap="none" spc="0" normalizeH="0" baseline="0" noProof="0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517" y="1066800"/>
            <a:ext cx="6522283" cy="2555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24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685" y="3429000"/>
            <a:ext cx="7722316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505701" cy="1877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শ্যামল কুমার মহাজন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smtClean="0"/>
              <a:t>KUTI ATAL BEHARI HIGH SCHOOL</a:t>
            </a:r>
            <a:endParaRPr lang="en-US" sz="3200" b="1" dirty="0" smtClean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endParaRPr lang="en-US" sz="2000" b="1" dirty="0">
              <a:latin typeface="Book Antiqua" pitchFamily="18" charset="0"/>
            </a:endParaRPr>
          </a:p>
          <a:p>
            <a:endParaRPr lang="en-US" sz="1600" dirty="0"/>
          </a:p>
        </p:txBody>
      </p:sp>
      <p:pic>
        <p:nvPicPr>
          <p:cNvPr id="8" name="Content Placeholder 2" descr="C:\Users\SHARIF AHAMED\Desktop\shyamal\KG9TECy77fWKOPsJy9bSlrb8KtwNchZrDb0IpIS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1600200"/>
            <a:ext cx="1582996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937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boy doing?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27432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is running.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391102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bird doing?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5112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bird is flying.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76200"/>
            <a:ext cx="3465361" cy="304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863" y="2925092"/>
            <a:ext cx="2776537" cy="23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12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685800"/>
            <a:ext cx="4038600" cy="3365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9392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giraffes doing?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9062" y="4673025"/>
            <a:ext cx="491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giraffes are dancing.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1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0"/>
            <a:ext cx="74676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present continuous tense is used for something happening now. The action is not finished.</a:t>
            </a:r>
            <a:endParaRPr lang="en-US" sz="3200" b="1" dirty="0"/>
          </a:p>
        </p:txBody>
      </p:sp>
      <p:sp>
        <p:nvSpPr>
          <p:cNvPr id="3" name="Down Ribbon 2"/>
          <p:cNvSpPr/>
          <p:nvPr/>
        </p:nvSpPr>
        <p:spPr>
          <a:xfrm>
            <a:off x="2254045" y="457200"/>
            <a:ext cx="4343400" cy="1143000"/>
          </a:xfrm>
          <a:prstGeom prst="ribb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Today’s Topic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681316" y="1828800"/>
            <a:ext cx="5786284" cy="152400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Present Continuous Tense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801666" y="914400"/>
            <a:ext cx="7239000" cy="1219200"/>
          </a:xfrm>
          <a:prstGeom prst="horizontalScroll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LEARNING OUTCOMES OF THE LESSON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1694" y="2743200"/>
            <a:ext cx="7697932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By the end of the lesson the students will be able to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g</a:t>
            </a:r>
            <a:r>
              <a:rPr lang="en-US" sz="2800" dirty="0" smtClean="0"/>
              <a:t>ive questions’ answer using present continuous tense.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dentify present continuous tense.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ake </a:t>
            </a:r>
            <a:r>
              <a:rPr lang="en-US" sz="2800" dirty="0"/>
              <a:t>sentences with present continuous tense 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1384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066800"/>
            <a:ext cx="5400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ducks </a:t>
            </a:r>
            <a:r>
              <a:rPr lang="en-US" sz="3200" dirty="0" smtClean="0">
                <a:solidFill>
                  <a:srgbClr val="C00000"/>
                </a:solidFill>
              </a:rPr>
              <a:t>are swimming </a:t>
            </a:r>
            <a:r>
              <a:rPr lang="en-US" sz="3200" dirty="0" smtClean="0"/>
              <a:t>in the water.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370" y="2304780"/>
            <a:ext cx="2938732" cy="1962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777" y="4495800"/>
            <a:ext cx="2801423" cy="2074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098" y="112232"/>
            <a:ext cx="2826004" cy="20475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581400" y="2819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</a:t>
            </a:r>
            <a:r>
              <a:rPr lang="en-US" sz="3200" dirty="0">
                <a:solidFill>
                  <a:srgbClr val="C00000"/>
                </a:solidFill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s</a:t>
            </a:r>
            <a:r>
              <a:rPr lang="en-US" sz="3200" dirty="0" smtClean="0"/>
              <a:t> the cat </a:t>
            </a:r>
            <a:r>
              <a:rPr lang="en-US" sz="3200" dirty="0" smtClean="0">
                <a:solidFill>
                  <a:srgbClr val="C00000"/>
                </a:solidFill>
              </a:rPr>
              <a:t>doing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56388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Deer </a:t>
            </a:r>
            <a:r>
              <a:rPr lang="en-US" sz="3200" dirty="0" smtClean="0">
                <a:solidFill>
                  <a:srgbClr val="C00000"/>
                </a:solidFill>
              </a:rPr>
              <a:t>are drinking </a:t>
            </a:r>
            <a:r>
              <a:rPr lang="en-US" sz="3200" dirty="0" smtClean="0"/>
              <a:t>water.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76200"/>
            <a:ext cx="5400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>
                <a:solidFill>
                  <a:srgbClr val="C00000"/>
                </a:solidFill>
              </a:rPr>
              <a:t>are</a:t>
            </a:r>
            <a:r>
              <a:rPr lang="en-US" sz="3200" dirty="0" smtClean="0"/>
              <a:t> two ducks </a:t>
            </a:r>
            <a:r>
              <a:rPr lang="en-US" sz="3200" dirty="0" smtClean="0">
                <a:solidFill>
                  <a:srgbClr val="C00000"/>
                </a:solidFill>
              </a:rPr>
              <a:t>doing </a:t>
            </a:r>
            <a:r>
              <a:rPr lang="en-US" sz="3200" dirty="0" smtClean="0"/>
              <a:t>in the water?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029200"/>
            <a:ext cx="540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>
                <a:solidFill>
                  <a:srgbClr val="C00000"/>
                </a:solidFill>
              </a:rPr>
              <a:t>are</a:t>
            </a:r>
            <a:r>
              <a:rPr lang="en-US" sz="3200" dirty="0" smtClean="0"/>
              <a:t> deer </a:t>
            </a:r>
            <a:r>
              <a:rPr lang="en-US" sz="3200" dirty="0" smtClean="0">
                <a:solidFill>
                  <a:srgbClr val="C00000"/>
                </a:solidFill>
              </a:rPr>
              <a:t>doing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1" y="3352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he cat </a:t>
            </a:r>
            <a:r>
              <a:rPr lang="en-US" sz="3200" dirty="0" smtClean="0">
                <a:solidFill>
                  <a:srgbClr val="C00000"/>
                </a:solidFill>
              </a:rPr>
              <a:t>is sleeping 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658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685800" y="76200"/>
            <a:ext cx="7467600" cy="121920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Of present Continuous Tense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5040399"/>
              </p:ext>
            </p:extLst>
          </p:nvPr>
        </p:nvGraphicFramePr>
        <p:xfrm>
          <a:off x="381000" y="1371600"/>
          <a:ext cx="8305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8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3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24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</a:rPr>
                        <a:t>Affirm-</a:t>
                      </a:r>
                      <a:r>
                        <a:rPr lang="en-US" sz="3200" dirty="0" err="1" smtClean="0">
                          <a:solidFill>
                            <a:srgbClr val="00B050"/>
                          </a:solidFill>
                        </a:rPr>
                        <a:t>ative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am/is/are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ing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932709"/>
              </p:ext>
            </p:extLst>
          </p:nvPr>
        </p:nvGraphicFramePr>
        <p:xfrm>
          <a:off x="353292" y="2514600"/>
          <a:ext cx="8305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8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51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0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33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00B050"/>
                          </a:solidFill>
                        </a:rPr>
                        <a:t>Negati-ve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am not/is not/are not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ing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1312709"/>
              </p:ext>
            </p:extLst>
          </p:nvPr>
        </p:nvGraphicFramePr>
        <p:xfrm>
          <a:off x="353292" y="5043700"/>
          <a:ext cx="8305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1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2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3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02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00B050"/>
                          </a:solidFill>
                        </a:rPr>
                        <a:t>Interro-gative</a:t>
                      </a:r>
                      <a:endParaRPr lang="en-US" sz="3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Am/Is/Are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ing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53492" y="1853625"/>
            <a:ext cx="6705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</a:t>
            </a:r>
            <a:r>
              <a:rPr lang="en-US" sz="3200" dirty="0" smtClean="0">
                <a:solidFill>
                  <a:srgbClr val="C00000"/>
                </a:solidFill>
              </a:rPr>
              <a:t>am doing </a:t>
            </a:r>
            <a:r>
              <a:rPr lang="en-US" sz="3200" dirty="0" smtClean="0"/>
              <a:t>my homework.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53492" y="4343400"/>
            <a:ext cx="6705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</a:t>
            </a:r>
            <a:r>
              <a:rPr lang="en-US" sz="3200" dirty="0" smtClean="0">
                <a:solidFill>
                  <a:srgbClr val="C00000"/>
                </a:solidFill>
              </a:rPr>
              <a:t>am not doing </a:t>
            </a:r>
            <a:r>
              <a:rPr lang="en-US" sz="3200" dirty="0" smtClean="0"/>
              <a:t>my homework.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3492" y="6059125"/>
            <a:ext cx="6705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Am</a:t>
            </a:r>
            <a:r>
              <a:rPr lang="en-US" sz="3200" dirty="0" smtClean="0"/>
              <a:t> I </a:t>
            </a:r>
            <a:r>
              <a:rPr lang="en-US" sz="3200" dirty="0" smtClean="0">
                <a:solidFill>
                  <a:srgbClr val="C00000"/>
                </a:solidFill>
              </a:rPr>
              <a:t>doing</a:t>
            </a:r>
            <a:r>
              <a:rPr lang="en-US" sz="3200" dirty="0" smtClean="0"/>
              <a:t> my homework?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763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534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Where </a:t>
            </a:r>
            <a:r>
              <a:rPr lang="en-US" sz="3200" b="1" dirty="0"/>
              <a:t>are these </a:t>
            </a:r>
            <a:r>
              <a:rPr lang="en-US" sz="3200" b="1" dirty="0" smtClean="0"/>
              <a:t>used?</a:t>
            </a:r>
            <a:endParaRPr lang="en-US" sz="3200" b="1" dirty="0"/>
          </a:p>
        </p:txBody>
      </p:sp>
      <p:sp>
        <p:nvSpPr>
          <p:cNvPr id="3" name="Sun 2"/>
          <p:cNvSpPr/>
          <p:nvPr/>
        </p:nvSpPr>
        <p:spPr>
          <a:xfrm>
            <a:off x="6582156" y="914400"/>
            <a:ext cx="2028444" cy="1524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un 4"/>
          <p:cNvSpPr/>
          <p:nvPr/>
        </p:nvSpPr>
        <p:spPr>
          <a:xfrm>
            <a:off x="6705600" y="4953000"/>
            <a:ext cx="2028444" cy="1524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un 5"/>
          <p:cNvSpPr/>
          <p:nvPr/>
        </p:nvSpPr>
        <p:spPr>
          <a:xfrm>
            <a:off x="6705600" y="3048000"/>
            <a:ext cx="2028444" cy="1524000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5800" y="5026742"/>
            <a:ext cx="4572000" cy="1143000"/>
          </a:xfrm>
          <a:prstGeom prst="wedgeRoundRectCallout">
            <a:avLst>
              <a:gd name="adj1" fmla="val 71102"/>
              <a:gd name="adj2" fmla="val 1991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We, You, They, 3</a:t>
            </a:r>
            <a:r>
              <a:rPr lang="en-US" sz="3200" baseline="30000" dirty="0" smtClean="0">
                <a:solidFill>
                  <a:schemeClr val="tx1"/>
                </a:solidFill>
              </a:rPr>
              <a:t>rd</a:t>
            </a:r>
            <a:r>
              <a:rPr lang="en-US" sz="3200" dirty="0" smtClean="0">
                <a:solidFill>
                  <a:schemeClr val="tx1"/>
                </a:solidFill>
              </a:rPr>
              <a:t> person plural number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85800" y="3238500"/>
            <a:ext cx="4648200" cy="1143000"/>
          </a:xfrm>
          <a:prstGeom prst="wedgeRoundRectCallout">
            <a:avLst>
              <a:gd name="adj1" fmla="val 72134"/>
              <a:gd name="adj2" fmla="val 701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He, She, 3</a:t>
            </a:r>
            <a:r>
              <a:rPr lang="en-US" sz="3200" baseline="30000" dirty="0" smtClean="0">
                <a:solidFill>
                  <a:schemeClr val="tx1"/>
                </a:solidFill>
              </a:rPr>
              <a:t>rd</a:t>
            </a:r>
            <a:r>
              <a:rPr lang="en-US" sz="3200" dirty="0" smtClean="0">
                <a:solidFill>
                  <a:schemeClr val="tx1"/>
                </a:solidFill>
              </a:rPr>
              <a:t> person singular number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It, That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752600" y="1484671"/>
            <a:ext cx="2438400" cy="1143000"/>
          </a:xfrm>
          <a:prstGeom prst="wedgeRoundRectCallout">
            <a:avLst>
              <a:gd name="adj1" fmla="val 139449"/>
              <a:gd name="adj2" fmla="val -31694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2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325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NewsPrint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SHARIF AHAMED</cp:lastModifiedBy>
  <cp:revision>103</cp:revision>
  <dcterms:created xsi:type="dcterms:W3CDTF">2006-08-16T00:00:00Z</dcterms:created>
  <dcterms:modified xsi:type="dcterms:W3CDTF">2019-12-23T03:33:47Z</dcterms:modified>
</cp:coreProperties>
</file>