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6" r:id="rId3"/>
    <p:sldId id="264" r:id="rId4"/>
    <p:sldId id="266" r:id="rId5"/>
    <p:sldId id="267" r:id="rId6"/>
    <p:sldId id="268" r:id="rId7"/>
    <p:sldId id="269" r:id="rId8"/>
    <p:sldId id="263" r:id="rId9"/>
    <p:sldId id="257" r:id="rId10"/>
    <p:sldId id="270" r:id="rId11"/>
    <p:sldId id="278" r:id="rId12"/>
    <p:sldId id="261" r:id="rId13"/>
    <p:sldId id="262" r:id="rId14"/>
    <p:sldId id="277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A9734-BEA8-406F-A078-C9509BF9061F}" type="doc">
      <dgm:prSet loTypeId="urn:microsoft.com/office/officeart/2005/8/layout/cycle2" loCatId="cycle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C946709-C82D-49B0-9BF6-F7BFD5940AE1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ফল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EA9EA7-6FFC-43BE-980C-5634257F19FE}" type="parTrans" cxnId="{324F7733-EAC8-4E8E-AA4E-A39E1E09DC60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CC4F67-27E6-4008-88E6-BCA82DC8F32C}" type="sibTrans" cxnId="{324F7733-EAC8-4E8E-AA4E-A39E1E09DC60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FA9477-C7CB-429F-9EB5-3A3F5A1889B2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কাঠ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01B89A-55A6-4765-9635-3CFEFE1AA15F}" type="parTrans" cxnId="{92C2F8D5-81D0-41C0-A2B8-C1B31E355E8F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2648B3-222C-4025-878F-CF739A1CB90B}" type="sibTrans" cxnId="{92C2F8D5-81D0-41C0-A2B8-C1B31E355E8F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5E13BD-2128-4072-BA53-9AC77D5F134F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6D4E72-5C91-40AE-879C-07B210639415}" type="parTrans" cxnId="{9216AA8C-6F77-4379-AACE-A3C8125AF1A0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4026B7-D857-482E-BF4B-18CD926220DF}" type="sibTrans" cxnId="{9216AA8C-6F77-4379-AACE-A3C8125AF1A0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23B75-4F0D-4B2F-9C84-B7B61249BB51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মাংস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83AA9A-CCC1-4905-81F4-6A63F2D28375}" type="parTrans" cxnId="{DE1331E6-387E-4D22-8080-3513DF2C5BF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D62BDF-DCD5-4864-9356-1F36B104BDAE}" type="sibTrans" cxnId="{DE1331E6-387E-4D22-8080-3513DF2C5BF6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3BA3F6-A0B6-47B0-9F0B-224DC5FF6243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ডিম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A62C74-871E-4B5B-8642-F4A2E7BD4094}" type="parTrans" cxnId="{644A3513-3D89-4F73-B574-E278338AB6E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40EC65-CD6A-4C90-A422-9035767DF165}" type="sibTrans" cxnId="{644A3513-3D89-4F73-B574-E278338AB6EB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444271-9897-488A-B040-2A7BA56BBEB1}">
      <dgm:prSet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দুধ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DB39CF-AF63-44C4-A326-C7953D52CC5A}" type="parTrans" cxnId="{13B5BCCF-4C36-419F-8DF5-BA3E9B2F15E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E0CA63-DE7A-4AC9-9450-BCC5BDE0589E}" type="sibTrans" cxnId="{13B5BCCF-4C36-419F-8DF5-BA3E9B2F15EA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35165F-888A-4F0A-BBD7-A34245D8358E}" type="pres">
      <dgm:prSet presAssocID="{C77A9734-BEA8-406F-A078-C9509BF9061F}" presName="cycle" presStyleCnt="0">
        <dgm:presLayoutVars>
          <dgm:dir/>
          <dgm:resizeHandles val="exact"/>
        </dgm:presLayoutVars>
      </dgm:prSet>
      <dgm:spPr/>
    </dgm:pt>
    <dgm:pt modelId="{83A6C855-F61A-4C91-9057-A2FCDBABFF9A}" type="pres">
      <dgm:prSet presAssocID="{EC946709-C82D-49B0-9BF6-F7BFD5940AE1}" presName="node" presStyleLbl="node1" presStyleIdx="0" presStyleCnt="6">
        <dgm:presLayoutVars>
          <dgm:bulletEnabled val="1"/>
        </dgm:presLayoutVars>
      </dgm:prSet>
      <dgm:spPr/>
    </dgm:pt>
    <dgm:pt modelId="{986380B1-B0BE-4AF0-A401-92C6104EC284}" type="pres">
      <dgm:prSet presAssocID="{E9CC4F67-27E6-4008-88E6-BCA82DC8F32C}" presName="sibTrans" presStyleLbl="sibTrans2D1" presStyleIdx="0" presStyleCnt="6"/>
      <dgm:spPr/>
    </dgm:pt>
    <dgm:pt modelId="{EE6B8B37-7FA5-40DE-BE7C-3CABC3C52543}" type="pres">
      <dgm:prSet presAssocID="{E9CC4F67-27E6-4008-88E6-BCA82DC8F32C}" presName="connectorText" presStyleLbl="sibTrans2D1" presStyleIdx="0" presStyleCnt="6"/>
      <dgm:spPr/>
    </dgm:pt>
    <dgm:pt modelId="{3347BD37-E1AE-4FC2-B681-99AB1C6C9F63}" type="pres">
      <dgm:prSet presAssocID="{EEFA9477-C7CB-429F-9EB5-3A3F5A1889B2}" presName="node" presStyleLbl="node1" presStyleIdx="1" presStyleCnt="6">
        <dgm:presLayoutVars>
          <dgm:bulletEnabled val="1"/>
        </dgm:presLayoutVars>
      </dgm:prSet>
      <dgm:spPr/>
    </dgm:pt>
    <dgm:pt modelId="{246431D7-BE08-46DD-B39E-16210071057F}" type="pres">
      <dgm:prSet presAssocID="{762648B3-222C-4025-878F-CF739A1CB90B}" presName="sibTrans" presStyleLbl="sibTrans2D1" presStyleIdx="1" presStyleCnt="6"/>
      <dgm:spPr/>
    </dgm:pt>
    <dgm:pt modelId="{3E88E366-4050-4D46-BF22-78FA67E925F3}" type="pres">
      <dgm:prSet presAssocID="{762648B3-222C-4025-878F-CF739A1CB90B}" presName="connectorText" presStyleLbl="sibTrans2D1" presStyleIdx="1" presStyleCnt="6"/>
      <dgm:spPr/>
    </dgm:pt>
    <dgm:pt modelId="{3543D6C9-9F57-46F0-999D-78FB1CBAA912}" type="pres">
      <dgm:prSet presAssocID="{705E13BD-2128-4072-BA53-9AC77D5F134F}" presName="node" presStyleLbl="node1" presStyleIdx="2" presStyleCnt="6">
        <dgm:presLayoutVars>
          <dgm:bulletEnabled val="1"/>
        </dgm:presLayoutVars>
      </dgm:prSet>
      <dgm:spPr/>
    </dgm:pt>
    <dgm:pt modelId="{BCD70815-334B-4488-8A31-395D3B9EDE37}" type="pres">
      <dgm:prSet presAssocID="{C44026B7-D857-482E-BF4B-18CD926220DF}" presName="sibTrans" presStyleLbl="sibTrans2D1" presStyleIdx="2" presStyleCnt="6"/>
      <dgm:spPr/>
    </dgm:pt>
    <dgm:pt modelId="{E6580218-C928-40A3-AD6F-D08F37C5F7D0}" type="pres">
      <dgm:prSet presAssocID="{C44026B7-D857-482E-BF4B-18CD926220DF}" presName="connectorText" presStyleLbl="sibTrans2D1" presStyleIdx="2" presStyleCnt="6"/>
      <dgm:spPr/>
    </dgm:pt>
    <dgm:pt modelId="{D2442282-F413-4B24-8C28-C7CFCC028390}" type="pres">
      <dgm:prSet presAssocID="{37123B75-4F0D-4B2F-9C84-B7B61249BB51}" presName="node" presStyleLbl="node1" presStyleIdx="3" presStyleCnt="6">
        <dgm:presLayoutVars>
          <dgm:bulletEnabled val="1"/>
        </dgm:presLayoutVars>
      </dgm:prSet>
      <dgm:spPr/>
    </dgm:pt>
    <dgm:pt modelId="{FE009074-4953-440C-BA94-3FBDA5AF3A19}" type="pres">
      <dgm:prSet presAssocID="{B2D62BDF-DCD5-4864-9356-1F36B104BDAE}" presName="sibTrans" presStyleLbl="sibTrans2D1" presStyleIdx="3" presStyleCnt="6"/>
      <dgm:spPr/>
    </dgm:pt>
    <dgm:pt modelId="{0AF536CE-3EE8-4E0D-BD58-7DE981721AE5}" type="pres">
      <dgm:prSet presAssocID="{B2D62BDF-DCD5-4864-9356-1F36B104BDAE}" presName="connectorText" presStyleLbl="sibTrans2D1" presStyleIdx="3" presStyleCnt="6"/>
      <dgm:spPr/>
    </dgm:pt>
    <dgm:pt modelId="{A73FB4B5-D2A0-4493-9832-98B6B29F500C}" type="pres">
      <dgm:prSet presAssocID="{C23BA3F6-A0B6-47B0-9F0B-224DC5FF6243}" presName="node" presStyleLbl="node1" presStyleIdx="4" presStyleCnt="6">
        <dgm:presLayoutVars>
          <dgm:bulletEnabled val="1"/>
        </dgm:presLayoutVars>
      </dgm:prSet>
      <dgm:spPr/>
    </dgm:pt>
    <dgm:pt modelId="{F33FE190-A302-4F36-A5A1-C6AC32541ABA}" type="pres">
      <dgm:prSet presAssocID="{9940EC65-CD6A-4C90-A422-9035767DF165}" presName="sibTrans" presStyleLbl="sibTrans2D1" presStyleIdx="4" presStyleCnt="6"/>
      <dgm:spPr/>
    </dgm:pt>
    <dgm:pt modelId="{A24CFC74-8F48-4C81-8BC4-DBE6F00D7FF8}" type="pres">
      <dgm:prSet presAssocID="{9940EC65-CD6A-4C90-A422-9035767DF165}" presName="connectorText" presStyleLbl="sibTrans2D1" presStyleIdx="4" presStyleCnt="6"/>
      <dgm:spPr/>
    </dgm:pt>
    <dgm:pt modelId="{13E19DBC-4F3D-4F89-9262-C7E2ED7AB3B7}" type="pres">
      <dgm:prSet presAssocID="{19444271-9897-488A-B040-2A7BA56BBEB1}" presName="node" presStyleLbl="node1" presStyleIdx="5" presStyleCnt="6">
        <dgm:presLayoutVars>
          <dgm:bulletEnabled val="1"/>
        </dgm:presLayoutVars>
      </dgm:prSet>
      <dgm:spPr/>
    </dgm:pt>
    <dgm:pt modelId="{7F3CFE4E-E3A2-44ED-91CC-C4514EF23E1F}" type="pres">
      <dgm:prSet presAssocID="{72E0CA63-DE7A-4AC9-9450-BCC5BDE0589E}" presName="sibTrans" presStyleLbl="sibTrans2D1" presStyleIdx="5" presStyleCnt="6"/>
      <dgm:spPr/>
    </dgm:pt>
    <dgm:pt modelId="{CFD9F236-CD90-4445-9B4E-C704FB40D24A}" type="pres">
      <dgm:prSet presAssocID="{72E0CA63-DE7A-4AC9-9450-BCC5BDE0589E}" presName="connectorText" presStyleLbl="sibTrans2D1" presStyleIdx="5" presStyleCnt="6"/>
      <dgm:spPr/>
    </dgm:pt>
  </dgm:ptLst>
  <dgm:cxnLst>
    <dgm:cxn modelId="{644A3513-3D89-4F73-B574-E278338AB6EB}" srcId="{C77A9734-BEA8-406F-A078-C9509BF9061F}" destId="{C23BA3F6-A0B6-47B0-9F0B-224DC5FF6243}" srcOrd="4" destOrd="0" parTransId="{21A62C74-871E-4B5B-8642-F4A2E7BD4094}" sibTransId="{9940EC65-CD6A-4C90-A422-9035767DF165}"/>
    <dgm:cxn modelId="{324F7733-EAC8-4E8E-AA4E-A39E1E09DC60}" srcId="{C77A9734-BEA8-406F-A078-C9509BF9061F}" destId="{EC946709-C82D-49B0-9BF6-F7BFD5940AE1}" srcOrd="0" destOrd="0" parTransId="{D9EA9EA7-6FFC-43BE-980C-5634257F19FE}" sibTransId="{E9CC4F67-27E6-4008-88E6-BCA82DC8F32C}"/>
    <dgm:cxn modelId="{6C03B43C-3E43-4906-8C97-5AD4B516E452}" type="presOf" srcId="{37123B75-4F0D-4B2F-9C84-B7B61249BB51}" destId="{D2442282-F413-4B24-8C28-C7CFCC028390}" srcOrd="0" destOrd="0" presId="urn:microsoft.com/office/officeart/2005/8/layout/cycle2"/>
    <dgm:cxn modelId="{6957593D-1402-4822-A8E9-EA6D385EE481}" type="presOf" srcId="{C44026B7-D857-482E-BF4B-18CD926220DF}" destId="{E6580218-C928-40A3-AD6F-D08F37C5F7D0}" srcOrd="1" destOrd="0" presId="urn:microsoft.com/office/officeart/2005/8/layout/cycle2"/>
    <dgm:cxn modelId="{5E3C885D-FB12-4FF0-A1B3-356EE1560350}" type="presOf" srcId="{B2D62BDF-DCD5-4864-9356-1F36B104BDAE}" destId="{0AF536CE-3EE8-4E0D-BD58-7DE981721AE5}" srcOrd="1" destOrd="0" presId="urn:microsoft.com/office/officeart/2005/8/layout/cycle2"/>
    <dgm:cxn modelId="{062A8265-CC3D-49A5-A76D-2D48500F0A91}" type="presOf" srcId="{EC946709-C82D-49B0-9BF6-F7BFD5940AE1}" destId="{83A6C855-F61A-4C91-9057-A2FCDBABFF9A}" srcOrd="0" destOrd="0" presId="urn:microsoft.com/office/officeart/2005/8/layout/cycle2"/>
    <dgm:cxn modelId="{CA266E4D-ADD1-4B08-B77C-BC054B950800}" type="presOf" srcId="{C77A9734-BEA8-406F-A078-C9509BF9061F}" destId="{5235165F-888A-4F0A-BBD7-A34245D8358E}" srcOrd="0" destOrd="0" presId="urn:microsoft.com/office/officeart/2005/8/layout/cycle2"/>
    <dgm:cxn modelId="{2C9FD858-3F67-4E56-B1E4-3D833C3DE18E}" type="presOf" srcId="{E9CC4F67-27E6-4008-88E6-BCA82DC8F32C}" destId="{986380B1-B0BE-4AF0-A401-92C6104EC284}" srcOrd="0" destOrd="0" presId="urn:microsoft.com/office/officeart/2005/8/layout/cycle2"/>
    <dgm:cxn modelId="{620FE678-BFF2-4411-875D-4B8C4B275276}" type="presOf" srcId="{C23BA3F6-A0B6-47B0-9F0B-224DC5FF6243}" destId="{A73FB4B5-D2A0-4493-9832-98B6B29F500C}" srcOrd="0" destOrd="0" presId="urn:microsoft.com/office/officeart/2005/8/layout/cycle2"/>
    <dgm:cxn modelId="{0A5A347A-F5A3-4FE0-AC7A-4B55A44B8186}" type="presOf" srcId="{9940EC65-CD6A-4C90-A422-9035767DF165}" destId="{F33FE190-A302-4F36-A5A1-C6AC32541ABA}" srcOrd="0" destOrd="0" presId="urn:microsoft.com/office/officeart/2005/8/layout/cycle2"/>
    <dgm:cxn modelId="{71288F7A-33FF-41BE-B4FB-978D32D06FB3}" type="presOf" srcId="{72E0CA63-DE7A-4AC9-9450-BCC5BDE0589E}" destId="{7F3CFE4E-E3A2-44ED-91CC-C4514EF23E1F}" srcOrd="0" destOrd="0" presId="urn:microsoft.com/office/officeart/2005/8/layout/cycle2"/>
    <dgm:cxn modelId="{4A12F57B-F976-4B90-8F7E-8A1D564205C5}" type="presOf" srcId="{762648B3-222C-4025-878F-CF739A1CB90B}" destId="{246431D7-BE08-46DD-B39E-16210071057F}" srcOrd="0" destOrd="0" presId="urn:microsoft.com/office/officeart/2005/8/layout/cycle2"/>
    <dgm:cxn modelId="{D6A8B47C-E729-41A1-A306-C7CF865D2E3A}" type="presOf" srcId="{EEFA9477-C7CB-429F-9EB5-3A3F5A1889B2}" destId="{3347BD37-E1AE-4FC2-B681-99AB1C6C9F63}" srcOrd="0" destOrd="0" presId="urn:microsoft.com/office/officeart/2005/8/layout/cycle2"/>
    <dgm:cxn modelId="{9216AA8C-6F77-4379-AACE-A3C8125AF1A0}" srcId="{C77A9734-BEA8-406F-A078-C9509BF9061F}" destId="{705E13BD-2128-4072-BA53-9AC77D5F134F}" srcOrd="2" destOrd="0" parTransId="{256D4E72-5C91-40AE-879C-07B210639415}" sibTransId="{C44026B7-D857-482E-BF4B-18CD926220DF}"/>
    <dgm:cxn modelId="{A101658F-A69E-432F-91B5-B68367ECB3F4}" type="presOf" srcId="{9940EC65-CD6A-4C90-A422-9035767DF165}" destId="{A24CFC74-8F48-4C81-8BC4-DBE6F00D7FF8}" srcOrd="1" destOrd="0" presId="urn:microsoft.com/office/officeart/2005/8/layout/cycle2"/>
    <dgm:cxn modelId="{1F2B4394-B1A2-4BB5-B07B-2C3AE702C65E}" type="presOf" srcId="{762648B3-222C-4025-878F-CF739A1CB90B}" destId="{3E88E366-4050-4D46-BF22-78FA67E925F3}" srcOrd="1" destOrd="0" presId="urn:microsoft.com/office/officeart/2005/8/layout/cycle2"/>
    <dgm:cxn modelId="{CC4CA998-B5A3-495C-B015-EB2A7E0D1587}" type="presOf" srcId="{C44026B7-D857-482E-BF4B-18CD926220DF}" destId="{BCD70815-334B-4488-8A31-395D3B9EDE37}" srcOrd="0" destOrd="0" presId="urn:microsoft.com/office/officeart/2005/8/layout/cycle2"/>
    <dgm:cxn modelId="{7B2012A7-5230-4468-9EAC-49561554724B}" type="presOf" srcId="{E9CC4F67-27E6-4008-88E6-BCA82DC8F32C}" destId="{EE6B8B37-7FA5-40DE-BE7C-3CABC3C52543}" srcOrd="1" destOrd="0" presId="urn:microsoft.com/office/officeart/2005/8/layout/cycle2"/>
    <dgm:cxn modelId="{136679B6-9DA6-443D-B6A5-A67D5D20EADB}" type="presOf" srcId="{72E0CA63-DE7A-4AC9-9450-BCC5BDE0589E}" destId="{CFD9F236-CD90-4445-9B4E-C704FB40D24A}" srcOrd="1" destOrd="0" presId="urn:microsoft.com/office/officeart/2005/8/layout/cycle2"/>
    <dgm:cxn modelId="{ED5A44BD-5B68-4222-81D1-5584241411A9}" type="presOf" srcId="{705E13BD-2128-4072-BA53-9AC77D5F134F}" destId="{3543D6C9-9F57-46F0-999D-78FB1CBAA912}" srcOrd="0" destOrd="0" presId="urn:microsoft.com/office/officeart/2005/8/layout/cycle2"/>
    <dgm:cxn modelId="{13B5BCCF-4C36-419F-8DF5-BA3E9B2F15EA}" srcId="{C77A9734-BEA8-406F-A078-C9509BF9061F}" destId="{19444271-9897-488A-B040-2A7BA56BBEB1}" srcOrd="5" destOrd="0" parTransId="{4CDB39CF-AF63-44C4-A326-C7953D52CC5A}" sibTransId="{72E0CA63-DE7A-4AC9-9450-BCC5BDE0589E}"/>
    <dgm:cxn modelId="{92C2F8D5-81D0-41C0-A2B8-C1B31E355E8F}" srcId="{C77A9734-BEA8-406F-A078-C9509BF9061F}" destId="{EEFA9477-C7CB-429F-9EB5-3A3F5A1889B2}" srcOrd="1" destOrd="0" parTransId="{EA01B89A-55A6-4765-9635-3CFEFE1AA15F}" sibTransId="{762648B3-222C-4025-878F-CF739A1CB90B}"/>
    <dgm:cxn modelId="{C0DADAD7-09E8-414F-A517-299888D98A2F}" type="presOf" srcId="{B2D62BDF-DCD5-4864-9356-1F36B104BDAE}" destId="{FE009074-4953-440C-BA94-3FBDA5AF3A19}" srcOrd="0" destOrd="0" presId="urn:microsoft.com/office/officeart/2005/8/layout/cycle2"/>
    <dgm:cxn modelId="{DE1331E6-387E-4D22-8080-3513DF2C5BF6}" srcId="{C77A9734-BEA8-406F-A078-C9509BF9061F}" destId="{37123B75-4F0D-4B2F-9C84-B7B61249BB51}" srcOrd="3" destOrd="0" parTransId="{D783AA9A-CCC1-4905-81F4-6A63F2D28375}" sibTransId="{B2D62BDF-DCD5-4864-9356-1F36B104BDAE}"/>
    <dgm:cxn modelId="{3564F7F5-477E-4314-9385-C959F5766088}" type="presOf" srcId="{19444271-9897-488A-B040-2A7BA56BBEB1}" destId="{13E19DBC-4F3D-4F89-9262-C7E2ED7AB3B7}" srcOrd="0" destOrd="0" presId="urn:microsoft.com/office/officeart/2005/8/layout/cycle2"/>
    <dgm:cxn modelId="{7A60BEEF-FDC6-4B08-836B-9677A35758A7}" type="presParOf" srcId="{5235165F-888A-4F0A-BBD7-A34245D8358E}" destId="{83A6C855-F61A-4C91-9057-A2FCDBABFF9A}" srcOrd="0" destOrd="0" presId="urn:microsoft.com/office/officeart/2005/8/layout/cycle2"/>
    <dgm:cxn modelId="{3A8E444F-7D99-4490-BC0D-642C45625897}" type="presParOf" srcId="{5235165F-888A-4F0A-BBD7-A34245D8358E}" destId="{986380B1-B0BE-4AF0-A401-92C6104EC284}" srcOrd="1" destOrd="0" presId="urn:microsoft.com/office/officeart/2005/8/layout/cycle2"/>
    <dgm:cxn modelId="{C20CB4E9-D847-4491-8D20-9744F03E65E6}" type="presParOf" srcId="{986380B1-B0BE-4AF0-A401-92C6104EC284}" destId="{EE6B8B37-7FA5-40DE-BE7C-3CABC3C52543}" srcOrd="0" destOrd="0" presId="urn:microsoft.com/office/officeart/2005/8/layout/cycle2"/>
    <dgm:cxn modelId="{A932A725-7B26-449B-8CFB-D38F357F36A0}" type="presParOf" srcId="{5235165F-888A-4F0A-BBD7-A34245D8358E}" destId="{3347BD37-E1AE-4FC2-B681-99AB1C6C9F63}" srcOrd="2" destOrd="0" presId="urn:microsoft.com/office/officeart/2005/8/layout/cycle2"/>
    <dgm:cxn modelId="{09153A6A-F84D-4A99-8233-910531855F3A}" type="presParOf" srcId="{5235165F-888A-4F0A-BBD7-A34245D8358E}" destId="{246431D7-BE08-46DD-B39E-16210071057F}" srcOrd="3" destOrd="0" presId="urn:microsoft.com/office/officeart/2005/8/layout/cycle2"/>
    <dgm:cxn modelId="{20E847C0-9183-493C-A7D6-C6CB0FE4C1BA}" type="presParOf" srcId="{246431D7-BE08-46DD-B39E-16210071057F}" destId="{3E88E366-4050-4D46-BF22-78FA67E925F3}" srcOrd="0" destOrd="0" presId="urn:microsoft.com/office/officeart/2005/8/layout/cycle2"/>
    <dgm:cxn modelId="{83F107D9-A0BF-4AB8-821E-44CEEA77DC81}" type="presParOf" srcId="{5235165F-888A-4F0A-BBD7-A34245D8358E}" destId="{3543D6C9-9F57-46F0-999D-78FB1CBAA912}" srcOrd="4" destOrd="0" presId="urn:microsoft.com/office/officeart/2005/8/layout/cycle2"/>
    <dgm:cxn modelId="{2D513E12-B57A-4440-BB20-D5985787FC3E}" type="presParOf" srcId="{5235165F-888A-4F0A-BBD7-A34245D8358E}" destId="{BCD70815-334B-4488-8A31-395D3B9EDE37}" srcOrd="5" destOrd="0" presId="urn:microsoft.com/office/officeart/2005/8/layout/cycle2"/>
    <dgm:cxn modelId="{792345F4-FE9C-45DE-AFBF-0E8A24314177}" type="presParOf" srcId="{BCD70815-334B-4488-8A31-395D3B9EDE37}" destId="{E6580218-C928-40A3-AD6F-D08F37C5F7D0}" srcOrd="0" destOrd="0" presId="urn:microsoft.com/office/officeart/2005/8/layout/cycle2"/>
    <dgm:cxn modelId="{9A00CD5C-1ED4-4146-9E15-C6D53E05B8CB}" type="presParOf" srcId="{5235165F-888A-4F0A-BBD7-A34245D8358E}" destId="{D2442282-F413-4B24-8C28-C7CFCC028390}" srcOrd="6" destOrd="0" presId="urn:microsoft.com/office/officeart/2005/8/layout/cycle2"/>
    <dgm:cxn modelId="{FB325D65-1265-45B1-955B-4CCA04CAFAE2}" type="presParOf" srcId="{5235165F-888A-4F0A-BBD7-A34245D8358E}" destId="{FE009074-4953-440C-BA94-3FBDA5AF3A19}" srcOrd="7" destOrd="0" presId="urn:microsoft.com/office/officeart/2005/8/layout/cycle2"/>
    <dgm:cxn modelId="{495514AB-6329-46AC-8C00-AE47BB8CD442}" type="presParOf" srcId="{FE009074-4953-440C-BA94-3FBDA5AF3A19}" destId="{0AF536CE-3EE8-4E0D-BD58-7DE981721AE5}" srcOrd="0" destOrd="0" presId="urn:microsoft.com/office/officeart/2005/8/layout/cycle2"/>
    <dgm:cxn modelId="{BEBEB8FD-4409-4A0E-94A3-B72916FE7135}" type="presParOf" srcId="{5235165F-888A-4F0A-BBD7-A34245D8358E}" destId="{A73FB4B5-D2A0-4493-9832-98B6B29F500C}" srcOrd="8" destOrd="0" presId="urn:microsoft.com/office/officeart/2005/8/layout/cycle2"/>
    <dgm:cxn modelId="{D21BD3BC-CF27-439D-A01F-4BF59ED104BB}" type="presParOf" srcId="{5235165F-888A-4F0A-BBD7-A34245D8358E}" destId="{F33FE190-A302-4F36-A5A1-C6AC32541ABA}" srcOrd="9" destOrd="0" presId="urn:microsoft.com/office/officeart/2005/8/layout/cycle2"/>
    <dgm:cxn modelId="{8F366764-C03D-4EFD-8B4B-44F7041D5460}" type="presParOf" srcId="{F33FE190-A302-4F36-A5A1-C6AC32541ABA}" destId="{A24CFC74-8F48-4C81-8BC4-DBE6F00D7FF8}" srcOrd="0" destOrd="0" presId="urn:microsoft.com/office/officeart/2005/8/layout/cycle2"/>
    <dgm:cxn modelId="{2D595142-C60E-438B-B2A6-A3DD16C1D955}" type="presParOf" srcId="{5235165F-888A-4F0A-BBD7-A34245D8358E}" destId="{13E19DBC-4F3D-4F89-9262-C7E2ED7AB3B7}" srcOrd="10" destOrd="0" presId="urn:microsoft.com/office/officeart/2005/8/layout/cycle2"/>
    <dgm:cxn modelId="{C98A6E1E-17A2-4EB1-887B-8DB4608629E6}" type="presParOf" srcId="{5235165F-888A-4F0A-BBD7-A34245D8358E}" destId="{7F3CFE4E-E3A2-44ED-91CC-C4514EF23E1F}" srcOrd="11" destOrd="0" presId="urn:microsoft.com/office/officeart/2005/8/layout/cycle2"/>
    <dgm:cxn modelId="{D6293B24-E111-4F34-8D55-57B7D4148A8C}" type="presParOf" srcId="{7F3CFE4E-E3A2-44ED-91CC-C4514EF23E1F}" destId="{CFD9F236-CD90-4445-9B4E-C704FB40D24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6C855-F61A-4C91-9057-A2FCDBABFF9A}">
      <dsp:nvSpPr>
        <dsp:cNvPr id="0" name=""/>
        <dsp:cNvSpPr/>
      </dsp:nvSpPr>
      <dsp:spPr>
        <a:xfrm>
          <a:off x="3956286" y="1927"/>
          <a:ext cx="1352692" cy="1352692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ফল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4383" y="200024"/>
        <a:ext cx="956498" cy="956498"/>
      </dsp:txXfrm>
    </dsp:sp>
    <dsp:sp modelId="{986380B1-B0BE-4AF0-A401-92C6104EC284}">
      <dsp:nvSpPr>
        <dsp:cNvPr id="0" name=""/>
        <dsp:cNvSpPr/>
      </dsp:nvSpPr>
      <dsp:spPr>
        <a:xfrm rot="1800000">
          <a:off x="5323527" y="952684"/>
          <a:ext cx="359534" cy="456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0752" y="1017026"/>
        <a:ext cx="251674" cy="273919"/>
      </dsp:txXfrm>
    </dsp:sp>
    <dsp:sp modelId="{3347BD37-E1AE-4FC2-B681-99AB1C6C9F63}">
      <dsp:nvSpPr>
        <dsp:cNvPr id="0" name=""/>
        <dsp:cNvSpPr/>
      </dsp:nvSpPr>
      <dsp:spPr>
        <a:xfrm>
          <a:off x="5715235" y="1017457"/>
          <a:ext cx="1352692" cy="1352692"/>
        </a:xfrm>
        <a:prstGeom prst="ellipse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কাঠ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3332" y="1215554"/>
        <a:ext cx="956498" cy="956498"/>
      </dsp:txXfrm>
    </dsp:sp>
    <dsp:sp modelId="{246431D7-BE08-46DD-B39E-16210071057F}">
      <dsp:nvSpPr>
        <dsp:cNvPr id="0" name=""/>
        <dsp:cNvSpPr/>
      </dsp:nvSpPr>
      <dsp:spPr>
        <a:xfrm rot="5400000">
          <a:off x="6211814" y="2470891"/>
          <a:ext cx="359534" cy="456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8475"/>
            <a:satOff val="-2957"/>
            <a:lumOff val="11036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5744" y="2508268"/>
        <a:ext cx="251674" cy="273919"/>
      </dsp:txXfrm>
    </dsp:sp>
    <dsp:sp modelId="{3543D6C9-9F57-46F0-999D-78FB1CBAA912}">
      <dsp:nvSpPr>
        <dsp:cNvPr id="0" name=""/>
        <dsp:cNvSpPr/>
      </dsp:nvSpPr>
      <dsp:spPr>
        <a:xfrm>
          <a:off x="5715235" y="3048517"/>
          <a:ext cx="1352692" cy="1352692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3332" y="3246614"/>
        <a:ext cx="956498" cy="956498"/>
      </dsp:txXfrm>
    </dsp:sp>
    <dsp:sp modelId="{BCD70815-334B-4488-8A31-395D3B9EDE37}">
      <dsp:nvSpPr>
        <dsp:cNvPr id="0" name=""/>
        <dsp:cNvSpPr/>
      </dsp:nvSpPr>
      <dsp:spPr>
        <a:xfrm rot="9000000">
          <a:off x="5341152" y="3999273"/>
          <a:ext cx="359534" cy="456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441787" y="4063615"/>
        <a:ext cx="251674" cy="273919"/>
      </dsp:txXfrm>
    </dsp:sp>
    <dsp:sp modelId="{D2442282-F413-4B24-8C28-C7CFCC028390}">
      <dsp:nvSpPr>
        <dsp:cNvPr id="0" name=""/>
        <dsp:cNvSpPr/>
      </dsp:nvSpPr>
      <dsp:spPr>
        <a:xfrm>
          <a:off x="3956286" y="4064046"/>
          <a:ext cx="1352692" cy="1352692"/>
        </a:xfrm>
        <a:prstGeom prst="ellips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মাংস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4383" y="4262143"/>
        <a:ext cx="956498" cy="956498"/>
      </dsp:txXfrm>
    </dsp:sp>
    <dsp:sp modelId="{FE009074-4953-440C-BA94-3FBDA5AF3A19}">
      <dsp:nvSpPr>
        <dsp:cNvPr id="0" name=""/>
        <dsp:cNvSpPr/>
      </dsp:nvSpPr>
      <dsp:spPr>
        <a:xfrm rot="12600000">
          <a:off x="3582202" y="4009449"/>
          <a:ext cx="359534" cy="456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682837" y="4127721"/>
        <a:ext cx="251674" cy="273919"/>
      </dsp:txXfrm>
    </dsp:sp>
    <dsp:sp modelId="{A73FB4B5-D2A0-4493-9832-98B6B29F500C}">
      <dsp:nvSpPr>
        <dsp:cNvPr id="0" name=""/>
        <dsp:cNvSpPr/>
      </dsp:nvSpPr>
      <dsp:spPr>
        <a:xfrm>
          <a:off x="2197336" y="3048517"/>
          <a:ext cx="1352692" cy="1352692"/>
        </a:xfrm>
        <a:prstGeom prst="ellipse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ডিম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5433" y="3246614"/>
        <a:ext cx="956498" cy="956498"/>
      </dsp:txXfrm>
    </dsp:sp>
    <dsp:sp modelId="{F33FE190-A302-4F36-A5A1-C6AC32541ABA}">
      <dsp:nvSpPr>
        <dsp:cNvPr id="0" name=""/>
        <dsp:cNvSpPr/>
      </dsp:nvSpPr>
      <dsp:spPr>
        <a:xfrm rot="16200000">
          <a:off x="2693915" y="2491242"/>
          <a:ext cx="359534" cy="456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47845" y="2636479"/>
        <a:ext cx="251674" cy="273919"/>
      </dsp:txXfrm>
    </dsp:sp>
    <dsp:sp modelId="{13E19DBC-4F3D-4F89-9262-C7E2ED7AB3B7}">
      <dsp:nvSpPr>
        <dsp:cNvPr id="0" name=""/>
        <dsp:cNvSpPr/>
      </dsp:nvSpPr>
      <dsp:spPr>
        <a:xfrm>
          <a:off x="2197336" y="1017457"/>
          <a:ext cx="1352692" cy="1352692"/>
        </a:xfrm>
        <a:prstGeom prst="ellipse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দুধ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5433" y="1215554"/>
        <a:ext cx="956498" cy="956498"/>
      </dsp:txXfrm>
    </dsp:sp>
    <dsp:sp modelId="{7F3CFE4E-E3A2-44ED-91CC-C4514EF23E1F}">
      <dsp:nvSpPr>
        <dsp:cNvPr id="0" name=""/>
        <dsp:cNvSpPr/>
      </dsp:nvSpPr>
      <dsp:spPr>
        <a:xfrm rot="19800000">
          <a:off x="3564578" y="962859"/>
          <a:ext cx="359534" cy="456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8475"/>
            <a:satOff val="-2957"/>
            <a:lumOff val="11036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1803" y="1081131"/>
        <a:ext cx="251674" cy="27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326EB-7A4D-449D-8FB3-E6F47A171DE1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2E7E0-1D69-43CE-AFFA-BDE4884D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1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56F8-7DFC-4A6B-B5B6-31EE7A4CB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B456-7ABB-4ACB-9928-8D68A632F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9F81B-365B-42D7-8972-2947E9B3D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8AC4-940E-48F9-8147-35462273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6DF65-3840-4F0A-8417-1F7BAD64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D3601-BDF7-4476-B1BA-24A7F8BB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517D-FF3A-43DE-BEE5-74882A52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85E20-F3F7-432D-AAC5-91DAE2BA8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E15-3945-4702-9929-57307570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B484-5572-4F31-A9F5-D75002D3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8B9E-D3EE-41D0-9FCA-3A18388C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C10FD-A95E-4747-A89E-4E4E1A865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4EF40-38F5-4763-9047-09D46082B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47E12-F144-407C-89C6-62695776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C4FFA-EE71-421A-94AB-A19105AB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6A47-E3F9-4244-A7B5-1EA96CBC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42DA-E9A9-4168-BC92-AD3D8C0F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B3B2-F929-4540-9B0C-A317E8D9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6F31-ADCB-404F-A693-72065BE6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B137-2C85-4C4D-9BE2-E84D6AEA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471DD-7520-4547-BA72-4687B8FE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CF3D-DA1D-4CF0-8206-EA19C44A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CCF43-3F34-41E3-AAC0-EFA0297E5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AA636-3511-49F5-8A6D-5E57952B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F7F15-6F2A-4AB4-8A68-A3AA0EAD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0D6DC-8AE4-4288-9573-DA388093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8603-3995-459C-8A0C-20C900AB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F84C-8B30-4B97-B5E0-42676F39C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AECC0-EA00-4575-A696-1F98738F3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73F79-6EE2-433C-B525-BB1AFCB6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6D40F-3F5B-4997-9040-3225C838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09AF-512F-4CAE-895B-C258D3F4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7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B746-3E9C-4C55-90D9-4C722FFD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1C70-D07A-424D-AEAC-F44CAEBB7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C3D61-FC43-450F-AB1D-2F830DFE8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22B53-40CA-4007-BE5C-CB06D6277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8715D-0288-4227-9994-A9EA01837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18C77-9E2C-41AA-AEA4-EC5E43BC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C2897-366F-4D9D-BAD1-D7121C7D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D6A81-63DB-40DC-81B5-54EF8C2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2599-63F0-45E5-81C6-307372F2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F7C45-56A1-4CF3-A644-9622A967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3C8E4-0AAF-43F8-8F2D-AA243D42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3258D-6A2E-44E1-A6EB-947D4317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3EFFE2-F162-4890-BB70-1D7B22D89F96}"/>
              </a:ext>
            </a:extLst>
          </p:cNvPr>
          <p:cNvSpPr/>
          <p:nvPr userDrawn="1"/>
        </p:nvSpPr>
        <p:spPr>
          <a:xfrm>
            <a:off x="137886" y="137886"/>
            <a:ext cx="11916228" cy="65822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7E42-18C8-45A3-A442-5E67F438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5499-5D5D-4FFC-9093-E9E48455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56A4-242D-42FF-872B-FB5CDDCF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D2102-616E-4F07-BDA9-B183808C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680A2-904F-429D-95EE-24EC466B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2C17D-BEA7-4573-A129-28D932E8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00EE-ADAA-4B34-9161-90D61A43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5F213-5184-47C6-99C7-5AEB5491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778CD-EF64-4D59-9C0D-E5242D6B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ECBB3-D212-4A98-A972-14A88616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B3B3-09DF-4D7D-B764-0C0B92CD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1E6E1-5EF6-4D46-B3A2-414F450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A6B86-04E4-45BA-AA06-0D9F8E06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6F666-6BCE-4B6A-9CBA-43972819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2175-D58C-4378-873E-A0D36DBDC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89F1-EA5E-477E-99E9-864E7137E48A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2555A-D41E-4592-9B5D-FB54B1822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CECA-B9A7-46D4-8AF2-998FD4F90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C51E7F-A804-4B0F-808C-A9557752C899}"/>
              </a:ext>
            </a:extLst>
          </p:cNvPr>
          <p:cNvSpPr txBox="1"/>
          <p:nvPr/>
        </p:nvSpPr>
        <p:spPr>
          <a:xfrm>
            <a:off x="381001" y="349267"/>
            <a:ext cx="1142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8C51F-18F3-454B-BEF5-2A9C1E93F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42" y="1364930"/>
            <a:ext cx="9517117" cy="52117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30543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55345" y="1137631"/>
            <a:ext cx="9681310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প্রাকৃতিক সম্পদগুলোর তালিকা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095C7-209E-4B2B-BF71-B5CABE45663C}"/>
              </a:ext>
            </a:extLst>
          </p:cNvPr>
          <p:cNvSpPr txBox="1"/>
          <p:nvPr/>
        </p:nvSpPr>
        <p:spPr>
          <a:xfrm>
            <a:off x="4511566" y="306634"/>
            <a:ext cx="316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C869D-F882-407E-9D26-EE77E3627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29" y="1971339"/>
            <a:ext cx="8669942" cy="45800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78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C08961-0EA0-4157-97FA-ED1EA4D13907}"/>
              </a:ext>
            </a:extLst>
          </p:cNvPr>
          <p:cNvSpPr/>
          <p:nvPr/>
        </p:nvSpPr>
        <p:spPr>
          <a:xfrm>
            <a:off x="2470649" y="591613"/>
            <a:ext cx="7250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 থেকে আমরা কি কি পেয়ে থাকি?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6791D7-21C0-47C5-971C-586A6F541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419109"/>
              </p:ext>
            </p:extLst>
          </p:nvPr>
        </p:nvGraphicFramePr>
        <p:xfrm>
          <a:off x="1463368" y="1250608"/>
          <a:ext cx="92652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21666B-FC2E-434B-A36F-D8F13F66AB6D}"/>
              </a:ext>
            </a:extLst>
          </p:cNvPr>
          <p:cNvSpPr txBox="1"/>
          <p:nvPr/>
        </p:nvSpPr>
        <p:spPr>
          <a:xfrm>
            <a:off x="2774027" y="578949"/>
            <a:ext cx="664394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কি কি কাজে লাগে?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A6C855-F61A-4C91-9057-A2FCDBABF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83A6C855-F61A-4C91-9057-A2FCDBABF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6380B1-B0BE-4AF0-A401-92C6104EC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986380B1-B0BE-4AF0-A401-92C6104EC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47BD37-E1AE-4FC2-B681-99AB1C6C9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347BD37-E1AE-4FC2-B681-99AB1C6C9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6431D7-BE08-46DD-B39E-162100710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246431D7-BE08-46DD-B39E-162100710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43D6C9-9F57-46F0-999D-78FB1CBAA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3543D6C9-9F57-46F0-999D-78FB1CBAA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D70815-334B-4488-8A31-395D3B9ED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BCD70815-334B-4488-8A31-395D3B9ED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442282-F413-4B24-8C28-C7CFCC028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D2442282-F413-4B24-8C28-C7CFCC028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009074-4953-440C-BA94-3FBDA5AF3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FE009074-4953-440C-BA94-3FBDA5AF3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3FB4B5-D2A0-4493-9832-98B6B29F5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A73FB4B5-D2A0-4493-9832-98B6B29F5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FE190-A302-4F36-A5A1-C6AC32541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F33FE190-A302-4F36-A5A1-C6AC32541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19DBC-4F3D-4F89-9262-C7E2ED7AB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13E19DBC-4F3D-4F89-9262-C7E2ED7AB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3CFE4E-E3A2-44ED-91CC-C4514EF2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7F3CFE4E-E3A2-44ED-91CC-C4514EF23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2168" y="257057"/>
            <a:ext cx="6227664" cy="80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6865" tIns="33433" rIns="66865" bIns="33433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বইয়ের সাথে সংযোগ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C7B31-823D-4C1E-A076-A5DE51A3C3DA}"/>
              </a:ext>
            </a:extLst>
          </p:cNvPr>
          <p:cNvSpPr txBox="1"/>
          <p:nvPr/>
        </p:nvSpPr>
        <p:spPr>
          <a:xfrm>
            <a:off x="-78828" y="1001536"/>
            <a:ext cx="1234965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৮৯ ও ৯০ নং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F1A46-9646-4FD9-ADC8-D213A2284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56" y="1807719"/>
            <a:ext cx="4104291" cy="42777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1DDA8-0D43-4F6E-849C-888AB50A2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" b="4983"/>
          <a:stretch/>
        </p:blipFill>
        <p:spPr>
          <a:xfrm>
            <a:off x="2458409" y="1807719"/>
            <a:ext cx="3791447" cy="42777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57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61ED9A-5AE1-4EC5-80E5-0275155AB88B}"/>
              </a:ext>
            </a:extLst>
          </p:cNvPr>
          <p:cNvSpPr/>
          <p:nvPr/>
        </p:nvSpPr>
        <p:spPr>
          <a:xfrm>
            <a:off x="4874351" y="252386"/>
            <a:ext cx="2443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0DEC72-F30C-440A-AF61-23A347862CC2}"/>
              </a:ext>
            </a:extLst>
          </p:cNvPr>
          <p:cNvSpPr/>
          <p:nvPr/>
        </p:nvSpPr>
        <p:spPr>
          <a:xfrm>
            <a:off x="378372" y="1083383"/>
            <a:ext cx="11619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প্রাকৃতিক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সম্পদের গুরুত্ব </a:t>
            </a:r>
            <a:r>
              <a:rPr lang="bn-IN" sz="3600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করে পোষ্টার পেপারে লিখ।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D675A-30F6-4AA6-B464-90EA32B5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12184" r="4181"/>
          <a:stretch/>
        </p:blipFill>
        <p:spPr>
          <a:xfrm>
            <a:off x="1563414" y="1812401"/>
            <a:ext cx="9065173" cy="4849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812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EA9162-D31B-424D-94ED-2E2AD59783AA}"/>
              </a:ext>
            </a:extLst>
          </p:cNvPr>
          <p:cNvSpPr txBox="1"/>
          <p:nvPr/>
        </p:nvSpPr>
        <p:spPr>
          <a:xfrm>
            <a:off x="3925614" y="220717"/>
            <a:ext cx="444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30F38-1A13-437F-ADFE-2B0B2E84A345}"/>
              </a:ext>
            </a:extLst>
          </p:cNvPr>
          <p:cNvSpPr txBox="1"/>
          <p:nvPr/>
        </p:nvSpPr>
        <p:spPr>
          <a:xfrm>
            <a:off x="287127" y="1051572"/>
            <a:ext cx="55494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CFBCA-D149-414F-99ED-5FB8F980E90B}"/>
              </a:ext>
            </a:extLst>
          </p:cNvPr>
          <p:cNvSpPr txBox="1"/>
          <p:nvPr/>
        </p:nvSpPr>
        <p:spPr>
          <a:xfrm>
            <a:off x="1274636" y="1973520"/>
            <a:ext cx="697886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প্রশ্ন-১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প্রাকৃতিক সম্পদ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কী বুঝ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প্রাণি থেকে কি কি সম্পদ পায়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পরিবেশ থেকে কি কি </a:t>
            </a:r>
            <a:r>
              <a:rPr lang="bn-I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 পায়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প্রাকৃতিক সম্পদ কি কি কাজে লাগে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1365305"/>
            <a:ext cx="11698014" cy="1175515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বাড়ি তৈরি করতে তোমার কোন কোন প্রাকৃতিক সম্পদ প্রয়োজন হবে তার একটি তালিকা বাড়ি থেকে লিখে নিয়ে আসবে।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0E515-0D77-4C2F-8A88-013E23CDEFCB}"/>
              </a:ext>
            </a:extLst>
          </p:cNvPr>
          <p:cNvSpPr txBox="1"/>
          <p:nvPr/>
        </p:nvSpPr>
        <p:spPr>
          <a:xfrm>
            <a:off x="4038600" y="211388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Image result for house">
            <a:extLst>
              <a:ext uri="{FF2B5EF4-FFF2-40B4-BE49-F238E27FC236}">
                <a16:creationId xmlns:a16="http://schemas.microsoft.com/office/drawing/2014/main" id="{7AD94C3D-EF78-4803-A719-55D0B398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859978"/>
            <a:ext cx="57340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9DF3A6-E383-4776-81B3-C65D3A08B5D7}"/>
              </a:ext>
            </a:extLst>
          </p:cNvPr>
          <p:cNvSpPr/>
          <p:nvPr/>
        </p:nvSpPr>
        <p:spPr>
          <a:xfrm>
            <a:off x="2529158" y="371453"/>
            <a:ext cx="7133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আজকের ক্লাসে ধন্যবাদ 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032C2-23DB-46D8-8D7D-11437B41D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230" y="1294783"/>
            <a:ext cx="9059541" cy="50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CBF0C5-735A-4E78-9A35-486C1DDBBE04}"/>
              </a:ext>
            </a:extLst>
          </p:cNvPr>
          <p:cNvSpPr txBox="1"/>
          <p:nvPr/>
        </p:nvSpPr>
        <p:spPr>
          <a:xfrm>
            <a:off x="4396466" y="268678"/>
            <a:ext cx="33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92642-D10D-4F8F-B005-88ED1FFD54D7}"/>
              </a:ext>
            </a:extLst>
          </p:cNvPr>
          <p:cNvSpPr txBox="1"/>
          <p:nvPr/>
        </p:nvSpPr>
        <p:spPr>
          <a:xfrm>
            <a:off x="310055" y="3346235"/>
            <a:ext cx="5785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সারওয়ার জাহান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রামনগর সরকারি প্রাথমিক বিদ্যালয়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গোদাগাড়ী,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রাজশাহী।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০১৭৬৬৬০৭৫৩৬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9CA18-9D97-4338-A0DC-87D7D8A19316}"/>
              </a:ext>
            </a:extLst>
          </p:cNvPr>
          <p:cNvSpPr txBox="1"/>
          <p:nvPr/>
        </p:nvSpPr>
        <p:spPr>
          <a:xfrm>
            <a:off x="6385692" y="3360523"/>
            <a:ext cx="5549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/২০১৯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37565-4A45-48FA-8277-B594400A55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476" y="684176"/>
            <a:ext cx="2146653" cy="2529241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0F8A4D-B8A9-4F8A-A265-4ABFDA16B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71" y="649443"/>
            <a:ext cx="2146653" cy="258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9339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4824660" y="407486"/>
            <a:ext cx="362191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8689" y="403371"/>
            <a:ext cx="5944197" cy="62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এগুলোকে আমরা কী বলতে পারি?</a:t>
            </a:r>
            <a:endParaRPr 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8" descr="Image result for সম্পদ">
            <a:extLst>
              <a:ext uri="{FF2B5EF4-FFF2-40B4-BE49-F238E27FC236}">
                <a16:creationId xmlns:a16="http://schemas.microsoft.com/office/drawing/2014/main" id="{15CC1E1A-715D-44AB-9C3B-8B1144457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5" r="34210" b="10399"/>
          <a:stretch/>
        </p:blipFill>
        <p:spPr bwMode="auto">
          <a:xfrm>
            <a:off x="542104" y="1348053"/>
            <a:ext cx="5227080" cy="41353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natural gas">
            <a:extLst>
              <a:ext uri="{FF2B5EF4-FFF2-40B4-BE49-F238E27FC236}">
                <a16:creationId xmlns:a16="http://schemas.microsoft.com/office/drawing/2014/main" id="{92A4B24B-0537-4ADC-B8C8-A59E4BF77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/>
          <a:stretch/>
        </p:blipFill>
        <p:spPr bwMode="auto">
          <a:xfrm>
            <a:off x="6422818" y="1361338"/>
            <a:ext cx="5341206" cy="4135324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A39346-FCC4-4D8D-941C-6B773002A45F}"/>
              </a:ext>
            </a:extLst>
          </p:cNvPr>
          <p:cNvSpPr txBox="1"/>
          <p:nvPr/>
        </p:nvSpPr>
        <p:spPr>
          <a:xfrm>
            <a:off x="1639297" y="5509947"/>
            <a:ext cx="303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3E49F-EAB1-490A-B022-9353B5FD4F4B}"/>
              </a:ext>
            </a:extLst>
          </p:cNvPr>
          <p:cNvSpPr txBox="1"/>
          <p:nvPr/>
        </p:nvSpPr>
        <p:spPr>
          <a:xfrm>
            <a:off x="7220437" y="5568765"/>
            <a:ext cx="316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7854" y="367591"/>
            <a:ext cx="6196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807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Image result for natural gas">
            <a:extLst>
              <a:ext uri="{FF2B5EF4-FFF2-40B4-BE49-F238E27FC236}">
                <a16:creationId xmlns:a16="http://schemas.microsoft.com/office/drawing/2014/main" id="{1EADC868-FF18-4AC6-97D3-B72FF2FB9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96" y="2124084"/>
            <a:ext cx="7189846" cy="436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7E7CA7-A097-4773-B7ED-D3543F5E255D}"/>
              </a:ext>
            </a:extLst>
          </p:cNvPr>
          <p:cNvSpPr txBox="1"/>
          <p:nvPr/>
        </p:nvSpPr>
        <p:spPr>
          <a:xfrm>
            <a:off x="3688767" y="1108421"/>
            <a:ext cx="4814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015" y="669447"/>
            <a:ext cx="3821970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3220" y="1989215"/>
            <a:ext cx="616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D0267-DB5D-4B57-B7C4-07AB87350EFB}"/>
              </a:ext>
            </a:extLst>
          </p:cNvPr>
          <p:cNvSpPr txBox="1"/>
          <p:nvPr/>
        </p:nvSpPr>
        <p:spPr>
          <a:xfrm>
            <a:off x="1633220" y="2768843"/>
            <a:ext cx="89255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প্রাকৃতিক সম্পদ কী তা বলতে পারবে;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প্রাকৃতিক সম্পদগুলোর তালিকা করতে পারবে; </a:t>
            </a:r>
            <a:endParaRPr lang="bn-IN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প্রাকৃতিক সম্পদের  গুরুত্ব ব্যাখ্যা করতে পারবে।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920" y="5149671"/>
            <a:ext cx="1138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প্রকৃতিতে পাওয়া যে সকল সম্পদ মানুষ তার চাহিদা পূরণের জন্য ব্যবহার করে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 তাই প্রাকৃতিক সম্পদ।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102163" y="396481"/>
            <a:ext cx="5957844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চিত্রগুলোতে ক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A0821-E451-4C4A-9526-E18E9C0B6595}"/>
              </a:ext>
            </a:extLst>
          </p:cNvPr>
          <p:cNvSpPr txBox="1"/>
          <p:nvPr/>
        </p:nvSpPr>
        <p:spPr>
          <a:xfrm>
            <a:off x="4188592" y="391546"/>
            <a:ext cx="3814817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কোথা থেকে পায়?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6" descr="Related image">
            <a:extLst>
              <a:ext uri="{FF2B5EF4-FFF2-40B4-BE49-F238E27FC236}">
                <a16:creationId xmlns:a16="http://schemas.microsoft.com/office/drawing/2014/main" id="{95A1234F-317E-4A91-9CA0-8184955E9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50" y="1236425"/>
            <a:ext cx="2873249" cy="271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lated image">
            <a:extLst>
              <a:ext uri="{FF2B5EF4-FFF2-40B4-BE49-F238E27FC236}">
                <a16:creationId xmlns:a16="http://schemas.microsoft.com/office/drawing/2014/main" id="{D5C9CC4C-9B73-4443-8964-9A92D1F39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0" r="23310" b="10864"/>
          <a:stretch/>
        </p:blipFill>
        <p:spPr bwMode="auto">
          <a:xfrm>
            <a:off x="238101" y="1260326"/>
            <a:ext cx="2864062" cy="271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sun light">
            <a:extLst>
              <a:ext uri="{FF2B5EF4-FFF2-40B4-BE49-F238E27FC236}">
                <a16:creationId xmlns:a16="http://schemas.microsoft.com/office/drawing/2014/main" id="{0009DF7C-B0EB-46A1-A73A-D3B12D356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10" y="1243101"/>
            <a:ext cx="2873249" cy="275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tree">
            <a:extLst>
              <a:ext uri="{FF2B5EF4-FFF2-40B4-BE49-F238E27FC236}">
                <a16:creationId xmlns:a16="http://schemas.microsoft.com/office/drawing/2014/main" id="{7F967212-9FCF-49A0-9A54-792F8635C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71" y="1243102"/>
            <a:ext cx="2847928" cy="273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543F72-BBE6-45BC-AA6A-7450DA6B8761}"/>
              </a:ext>
            </a:extLst>
          </p:cNvPr>
          <p:cNvSpPr/>
          <p:nvPr/>
        </p:nvSpPr>
        <p:spPr>
          <a:xfrm>
            <a:off x="6890936" y="4136715"/>
            <a:ext cx="1132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26CA09-C94E-49A7-9D63-D31480A1539A}"/>
              </a:ext>
            </a:extLst>
          </p:cNvPr>
          <p:cNvSpPr/>
          <p:nvPr/>
        </p:nvSpPr>
        <p:spPr>
          <a:xfrm>
            <a:off x="4109248" y="4143007"/>
            <a:ext cx="699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CAD3-047A-4695-975B-DCC4981BBED8}"/>
              </a:ext>
            </a:extLst>
          </p:cNvPr>
          <p:cNvSpPr/>
          <p:nvPr/>
        </p:nvSpPr>
        <p:spPr>
          <a:xfrm>
            <a:off x="12955327" y="6990592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60B91B-9E1A-4B95-B001-D35699941480}"/>
              </a:ext>
            </a:extLst>
          </p:cNvPr>
          <p:cNvSpPr/>
          <p:nvPr/>
        </p:nvSpPr>
        <p:spPr>
          <a:xfrm>
            <a:off x="10105435" y="4143007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87A844-D6F1-48D9-BB92-B8642F224E8F}"/>
              </a:ext>
            </a:extLst>
          </p:cNvPr>
          <p:cNvSpPr/>
          <p:nvPr/>
        </p:nvSpPr>
        <p:spPr>
          <a:xfrm>
            <a:off x="1017977" y="4136715"/>
            <a:ext cx="1132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05DCF-C19A-449B-8D25-BB51C96E0DBF}"/>
              </a:ext>
            </a:extLst>
          </p:cNvPr>
          <p:cNvSpPr txBox="1"/>
          <p:nvPr/>
        </p:nvSpPr>
        <p:spPr>
          <a:xfrm>
            <a:off x="4476235" y="5703669"/>
            <a:ext cx="323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 থেকে পায়।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  <p:bldP spid="8" grpId="1"/>
      <p:bldP spid="9" grpId="0"/>
      <p:bldP spid="14" grpId="0"/>
      <p:bldP spid="15" grpId="0"/>
      <p:bldP spid="17" grpId="0"/>
      <p:bldP spid="18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1"/>
          <p:cNvSpPr txBox="1"/>
          <p:nvPr/>
        </p:nvSpPr>
        <p:spPr>
          <a:xfrm>
            <a:off x="2990058" y="982612"/>
            <a:ext cx="6211884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 বলতে কী বোঝ?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12093-DD03-47C4-A8C2-F5371799C97E}"/>
              </a:ext>
            </a:extLst>
          </p:cNvPr>
          <p:cNvSpPr txBox="1"/>
          <p:nvPr/>
        </p:nvSpPr>
        <p:spPr>
          <a:xfrm>
            <a:off x="3967655" y="199149"/>
            <a:ext cx="425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7EEA6-935F-4BA9-8CC1-E5C8DEF6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40118"/>
            <a:ext cx="9144000" cy="48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200" y="5717006"/>
            <a:ext cx="1234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হচ্ছে প্রাকৃতিক সম্পদ।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500677" y="243479"/>
            <a:ext cx="5190646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কি কি দেখতে পাচ্ছ?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399449-B901-42D6-991B-80DF9106C96A}"/>
              </a:ext>
            </a:extLst>
          </p:cNvPr>
          <p:cNvSpPr/>
          <p:nvPr/>
        </p:nvSpPr>
        <p:spPr>
          <a:xfrm>
            <a:off x="1449897" y="5070675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69ED42-5554-4DA9-ACD8-C28F5AE2BA18}"/>
              </a:ext>
            </a:extLst>
          </p:cNvPr>
          <p:cNvSpPr/>
          <p:nvPr/>
        </p:nvSpPr>
        <p:spPr>
          <a:xfrm>
            <a:off x="6784506" y="5182787"/>
            <a:ext cx="4671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EBF7C-1EBD-4C4B-A8E1-4A4B0BA50B81}"/>
              </a:ext>
            </a:extLst>
          </p:cNvPr>
          <p:cNvSpPr txBox="1"/>
          <p:nvPr/>
        </p:nvSpPr>
        <p:spPr>
          <a:xfrm>
            <a:off x="4348006" y="243479"/>
            <a:ext cx="3495989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সম্পদকে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বলে 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 descr="Image result for sun light">
            <a:extLst>
              <a:ext uri="{FF2B5EF4-FFF2-40B4-BE49-F238E27FC236}">
                <a16:creationId xmlns:a16="http://schemas.microsoft.com/office/drawing/2014/main" id="{42F525A4-B8B0-4F65-8954-0F77CDBFE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5" y="1097711"/>
            <a:ext cx="4727010" cy="40517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soil">
            <a:extLst>
              <a:ext uri="{FF2B5EF4-FFF2-40B4-BE49-F238E27FC236}">
                <a16:creationId xmlns:a16="http://schemas.microsoft.com/office/drawing/2014/main" id="{B123D72D-8A4B-4B0E-B547-CC277B790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87" y="1105230"/>
            <a:ext cx="4727010" cy="40517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89449" y="489353802"/>
            <a:ext cx="797182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b="1" dirty="0">
                <a:ln w="0"/>
                <a:latin typeface="NikoshBAN" pitchFamily="2" charset="0"/>
                <a:cs typeface="NikoshBAN" pitchFamily="2" charset="0"/>
              </a:rPr>
              <a:t>অক্ষ হলো কোন বস্তুর কেন্দ্র বরাবর ছেদকারী কাল্পনিক রেখা।</a:t>
            </a:r>
            <a:endParaRPr lang="en-US" sz="337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4789" y="5699422"/>
            <a:ext cx="636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হচ্ছে প্রাকৃতিক সম্পদ।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4372935" y="386130"/>
            <a:ext cx="389681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কি কি দেখছ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D14D2-D068-44F0-918F-37A20ACF9113}"/>
              </a:ext>
            </a:extLst>
          </p:cNvPr>
          <p:cNvSpPr txBox="1"/>
          <p:nvPr/>
        </p:nvSpPr>
        <p:spPr>
          <a:xfrm>
            <a:off x="1345788" y="4989455"/>
            <a:ext cx="3686789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4" descr="Image result for animals">
            <a:extLst>
              <a:ext uri="{FF2B5EF4-FFF2-40B4-BE49-F238E27FC236}">
                <a16:creationId xmlns:a16="http://schemas.microsoft.com/office/drawing/2014/main" id="{A0317251-3C3D-4E11-B7BB-AAD6FD465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71" y="1355913"/>
            <a:ext cx="4160173" cy="35585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lated image">
            <a:extLst>
              <a:ext uri="{FF2B5EF4-FFF2-40B4-BE49-F238E27FC236}">
                <a16:creationId xmlns:a16="http://schemas.microsoft.com/office/drawing/2014/main" id="{4C05204B-7685-4435-B2E8-6B96090A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36" y="1247028"/>
            <a:ext cx="4252095" cy="36674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C51FA-786B-4617-9C3C-EFEDBB37BCFB}"/>
              </a:ext>
            </a:extLst>
          </p:cNvPr>
          <p:cNvSpPr txBox="1"/>
          <p:nvPr/>
        </p:nvSpPr>
        <p:spPr>
          <a:xfrm>
            <a:off x="7677807" y="4996172"/>
            <a:ext cx="2790496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 সম্পদ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66865" tIns="33433" rIns="66865" bIns="33433" rtlCol="0">
        <a:spAutoFit/>
      </a:bodyPr>
      <a:lstStyle>
        <a:defPPr algn="ctr">
          <a:defRPr sz="3600" dirty="0" smtClean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311</Words>
  <Application>Microsoft Office PowerPoint</Application>
  <PresentationFormat>Widescreen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95</cp:revision>
  <dcterms:created xsi:type="dcterms:W3CDTF">2019-10-12T03:47:39Z</dcterms:created>
  <dcterms:modified xsi:type="dcterms:W3CDTF">2019-12-23T02:11:40Z</dcterms:modified>
</cp:coreProperties>
</file>