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87" r:id="rId2"/>
    <p:sldId id="279" r:id="rId3"/>
    <p:sldId id="270" r:id="rId4"/>
    <p:sldId id="278" r:id="rId5"/>
    <p:sldId id="260" r:id="rId6"/>
    <p:sldId id="258" r:id="rId7"/>
    <p:sldId id="281" r:id="rId8"/>
    <p:sldId id="262" r:id="rId9"/>
    <p:sldId id="272" r:id="rId10"/>
    <p:sldId id="271" r:id="rId11"/>
    <p:sldId id="282" r:id="rId12"/>
    <p:sldId id="277" r:id="rId13"/>
    <p:sldId id="284" r:id="rId14"/>
    <p:sldId id="274" r:id="rId15"/>
    <p:sldId id="275" r:id="rId16"/>
    <p:sldId id="280" r:id="rId17"/>
    <p:sldId id="261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F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B0979-E66D-449D-A928-893B2A6C91C3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60DE2-0670-4D2D-8770-BF081235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1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30B1-FDFD-48A6-AF71-6F1B75D3D0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9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0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6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n-BD" sz="1200" baseline="0" dirty="0" smtClean="0">
              <a:latin typeface="AdarshaLipiCo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89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80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68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80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6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16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9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00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8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94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9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3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0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7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94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76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3839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cell imaje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590800"/>
            <a:ext cx="45720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397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 rot="265752">
            <a:off x="381000" y="6019800"/>
            <a:ext cx="3962400" cy="381000"/>
          </a:xfrm>
          <a:prstGeom prst="cub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uble Wave 2"/>
          <p:cNvSpPr/>
          <p:nvPr/>
        </p:nvSpPr>
        <p:spPr>
          <a:xfrm>
            <a:off x="5105400" y="6019800"/>
            <a:ext cx="3962400" cy="304800"/>
          </a:xfrm>
          <a:prstGeom prst="doubleWav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 rot="3248006">
            <a:off x="1903422" y="3481647"/>
            <a:ext cx="1250886" cy="2561706"/>
            <a:chOff x="609600" y="3429000"/>
            <a:chExt cx="1219200" cy="2590800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76200" y="4114800"/>
              <a:ext cx="2590800" cy="1219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990600" y="4495800"/>
              <a:ext cx="252119" cy="232228"/>
            </a:xfrm>
            <a:custGeom>
              <a:avLst/>
              <a:gdLst>
                <a:gd name="connsiteX0" fmla="*/ 0 w 252119"/>
                <a:gd name="connsiteY0" fmla="*/ 116114 h 232228"/>
                <a:gd name="connsiteX1" fmla="*/ 130629 w 252119"/>
                <a:gd name="connsiteY1" fmla="*/ 188685 h 232228"/>
                <a:gd name="connsiteX2" fmla="*/ 174171 w 252119"/>
                <a:gd name="connsiteY2" fmla="*/ 217714 h 232228"/>
                <a:gd name="connsiteX3" fmla="*/ 217714 w 252119"/>
                <a:gd name="connsiteY3" fmla="*/ 232228 h 232228"/>
                <a:gd name="connsiteX4" fmla="*/ 232229 w 252119"/>
                <a:gd name="connsiteY4" fmla="*/ 0 h 23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19" h="232228">
                  <a:moveTo>
                    <a:pt x="0" y="116114"/>
                  </a:moveTo>
                  <a:cubicBezTo>
                    <a:pt x="99816" y="182658"/>
                    <a:pt x="53988" y="163139"/>
                    <a:pt x="130629" y="188685"/>
                  </a:cubicBezTo>
                  <a:cubicBezTo>
                    <a:pt x="145143" y="198361"/>
                    <a:pt x="158569" y="209913"/>
                    <a:pt x="174171" y="217714"/>
                  </a:cubicBezTo>
                  <a:cubicBezTo>
                    <a:pt x="187855" y="224556"/>
                    <a:pt x="217714" y="232228"/>
                    <a:pt x="217714" y="232228"/>
                  </a:cubicBezTo>
                  <a:cubicBezTo>
                    <a:pt x="252119" y="129018"/>
                    <a:pt x="232229" y="203985"/>
                    <a:pt x="232229" y="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3243661">
            <a:off x="2271794" y="3602286"/>
            <a:ext cx="1124990" cy="2472827"/>
            <a:chOff x="838200" y="3276600"/>
            <a:chExt cx="1219200" cy="2590800"/>
          </a:xfrm>
        </p:grpSpPr>
        <p:cxnSp>
          <p:nvCxnSpPr>
            <p:cNvPr id="7" name="Straight Connector 6"/>
            <p:cNvCxnSpPr/>
            <p:nvPr/>
          </p:nvCxnSpPr>
          <p:spPr>
            <a:xfrm rot="16200000" flipH="1">
              <a:off x="152400" y="3962400"/>
              <a:ext cx="2590800" cy="1219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1271881" y="4419600"/>
              <a:ext cx="252119" cy="232228"/>
            </a:xfrm>
            <a:custGeom>
              <a:avLst/>
              <a:gdLst>
                <a:gd name="connsiteX0" fmla="*/ 0 w 252119"/>
                <a:gd name="connsiteY0" fmla="*/ 116114 h 232228"/>
                <a:gd name="connsiteX1" fmla="*/ 130629 w 252119"/>
                <a:gd name="connsiteY1" fmla="*/ 188685 h 232228"/>
                <a:gd name="connsiteX2" fmla="*/ 174171 w 252119"/>
                <a:gd name="connsiteY2" fmla="*/ 217714 h 232228"/>
                <a:gd name="connsiteX3" fmla="*/ 217714 w 252119"/>
                <a:gd name="connsiteY3" fmla="*/ 232228 h 232228"/>
                <a:gd name="connsiteX4" fmla="*/ 232229 w 252119"/>
                <a:gd name="connsiteY4" fmla="*/ 0 h 23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19" h="232228">
                  <a:moveTo>
                    <a:pt x="0" y="116114"/>
                  </a:moveTo>
                  <a:cubicBezTo>
                    <a:pt x="99816" y="182658"/>
                    <a:pt x="53988" y="163139"/>
                    <a:pt x="130629" y="188685"/>
                  </a:cubicBezTo>
                  <a:cubicBezTo>
                    <a:pt x="145143" y="198361"/>
                    <a:pt x="158569" y="209913"/>
                    <a:pt x="174171" y="217714"/>
                  </a:cubicBezTo>
                  <a:cubicBezTo>
                    <a:pt x="187855" y="224556"/>
                    <a:pt x="217714" y="232228"/>
                    <a:pt x="217714" y="232228"/>
                  </a:cubicBezTo>
                  <a:cubicBezTo>
                    <a:pt x="252119" y="129018"/>
                    <a:pt x="232229" y="203985"/>
                    <a:pt x="232229" y="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17300247">
            <a:off x="1272" y="3859629"/>
            <a:ext cx="1752600" cy="1905000"/>
            <a:chOff x="2895600" y="4343400"/>
            <a:chExt cx="1752600" cy="1905000"/>
          </a:xfrm>
        </p:grpSpPr>
        <p:cxnSp>
          <p:nvCxnSpPr>
            <p:cNvPr id="12" name="Straight Connector 11"/>
            <p:cNvCxnSpPr/>
            <p:nvPr/>
          </p:nvCxnSpPr>
          <p:spPr>
            <a:xfrm rot="5400000" flipH="1" flipV="1">
              <a:off x="2819400" y="4419600"/>
              <a:ext cx="1905000" cy="1752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3886200" y="4953000"/>
              <a:ext cx="247527" cy="207046"/>
            </a:xfrm>
            <a:custGeom>
              <a:avLst/>
              <a:gdLst>
                <a:gd name="connsiteX0" fmla="*/ 0 w 247527"/>
                <a:gd name="connsiteY0" fmla="*/ 32875 h 207046"/>
                <a:gd name="connsiteX1" fmla="*/ 217714 w 247527"/>
                <a:gd name="connsiteY1" fmla="*/ 18360 h 207046"/>
                <a:gd name="connsiteX2" fmla="*/ 232228 w 247527"/>
                <a:gd name="connsiteY2" fmla="*/ 207046 h 20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527" h="207046">
                  <a:moveTo>
                    <a:pt x="0" y="32875"/>
                  </a:moveTo>
                  <a:cubicBezTo>
                    <a:pt x="98620" y="0"/>
                    <a:pt x="28243" y="18360"/>
                    <a:pt x="217714" y="18360"/>
                  </a:cubicBezTo>
                  <a:cubicBezTo>
                    <a:pt x="247527" y="107801"/>
                    <a:pt x="232228" y="46604"/>
                    <a:pt x="232228" y="207046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17366975">
            <a:off x="359672" y="3837133"/>
            <a:ext cx="1828800" cy="1981200"/>
            <a:chOff x="2667000" y="4114800"/>
            <a:chExt cx="1828800" cy="1981200"/>
          </a:xfrm>
        </p:grpSpPr>
        <p:cxnSp>
          <p:nvCxnSpPr>
            <p:cNvPr id="11" name="Straight Connector 10"/>
            <p:cNvCxnSpPr/>
            <p:nvPr/>
          </p:nvCxnSpPr>
          <p:spPr>
            <a:xfrm rot="5400000" flipH="1" flipV="1">
              <a:off x="2590800" y="4191000"/>
              <a:ext cx="1981200" cy="1828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3657600" y="4724400"/>
              <a:ext cx="247527" cy="207046"/>
            </a:xfrm>
            <a:custGeom>
              <a:avLst/>
              <a:gdLst>
                <a:gd name="connsiteX0" fmla="*/ 0 w 247527"/>
                <a:gd name="connsiteY0" fmla="*/ 32875 h 207046"/>
                <a:gd name="connsiteX1" fmla="*/ 217714 w 247527"/>
                <a:gd name="connsiteY1" fmla="*/ 18360 h 207046"/>
                <a:gd name="connsiteX2" fmla="*/ 232228 w 247527"/>
                <a:gd name="connsiteY2" fmla="*/ 207046 h 20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527" h="207046">
                  <a:moveTo>
                    <a:pt x="0" y="32875"/>
                  </a:moveTo>
                  <a:cubicBezTo>
                    <a:pt x="98620" y="0"/>
                    <a:pt x="28243" y="18360"/>
                    <a:pt x="217714" y="18360"/>
                  </a:cubicBezTo>
                  <a:cubicBezTo>
                    <a:pt x="247527" y="107801"/>
                    <a:pt x="232228" y="46604"/>
                    <a:pt x="232228" y="207046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rot="17430363">
            <a:off x="743981" y="3912859"/>
            <a:ext cx="1752600" cy="1905000"/>
            <a:chOff x="2514600" y="3810000"/>
            <a:chExt cx="1752600" cy="1905000"/>
          </a:xfrm>
        </p:grpSpPr>
        <p:cxnSp>
          <p:nvCxnSpPr>
            <p:cNvPr id="10" name="Straight Connector 9"/>
            <p:cNvCxnSpPr/>
            <p:nvPr/>
          </p:nvCxnSpPr>
          <p:spPr>
            <a:xfrm rot="5400000" flipH="1" flipV="1">
              <a:off x="2438400" y="3886200"/>
              <a:ext cx="1905000" cy="1752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3352800" y="4572000"/>
              <a:ext cx="247527" cy="207046"/>
            </a:xfrm>
            <a:custGeom>
              <a:avLst/>
              <a:gdLst>
                <a:gd name="connsiteX0" fmla="*/ 0 w 247527"/>
                <a:gd name="connsiteY0" fmla="*/ 32875 h 207046"/>
                <a:gd name="connsiteX1" fmla="*/ 217714 w 247527"/>
                <a:gd name="connsiteY1" fmla="*/ 18360 h 207046"/>
                <a:gd name="connsiteX2" fmla="*/ 232228 w 247527"/>
                <a:gd name="connsiteY2" fmla="*/ 207046 h 20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527" h="207046">
                  <a:moveTo>
                    <a:pt x="0" y="32875"/>
                  </a:moveTo>
                  <a:cubicBezTo>
                    <a:pt x="98620" y="0"/>
                    <a:pt x="28243" y="18360"/>
                    <a:pt x="217714" y="18360"/>
                  </a:cubicBezTo>
                  <a:cubicBezTo>
                    <a:pt x="247527" y="107801"/>
                    <a:pt x="232228" y="46604"/>
                    <a:pt x="232228" y="207046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76800" y="3429000"/>
            <a:ext cx="1219200" cy="2590800"/>
            <a:chOff x="609600" y="3429000"/>
            <a:chExt cx="1219200" cy="2590800"/>
          </a:xfrm>
        </p:grpSpPr>
        <p:cxnSp>
          <p:nvCxnSpPr>
            <p:cNvPr id="31" name="Straight Connector 30"/>
            <p:cNvCxnSpPr/>
            <p:nvPr/>
          </p:nvCxnSpPr>
          <p:spPr>
            <a:xfrm rot="16200000" flipH="1">
              <a:off x="-76200" y="4114800"/>
              <a:ext cx="2590800" cy="1219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990600" y="4495800"/>
              <a:ext cx="252119" cy="232228"/>
            </a:xfrm>
            <a:custGeom>
              <a:avLst/>
              <a:gdLst>
                <a:gd name="connsiteX0" fmla="*/ 0 w 252119"/>
                <a:gd name="connsiteY0" fmla="*/ 116114 h 232228"/>
                <a:gd name="connsiteX1" fmla="*/ 130629 w 252119"/>
                <a:gd name="connsiteY1" fmla="*/ 188685 h 232228"/>
                <a:gd name="connsiteX2" fmla="*/ 174171 w 252119"/>
                <a:gd name="connsiteY2" fmla="*/ 217714 h 232228"/>
                <a:gd name="connsiteX3" fmla="*/ 217714 w 252119"/>
                <a:gd name="connsiteY3" fmla="*/ 232228 h 232228"/>
                <a:gd name="connsiteX4" fmla="*/ 232229 w 252119"/>
                <a:gd name="connsiteY4" fmla="*/ 0 h 23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19" h="232228">
                  <a:moveTo>
                    <a:pt x="0" y="116114"/>
                  </a:moveTo>
                  <a:cubicBezTo>
                    <a:pt x="99816" y="182658"/>
                    <a:pt x="53988" y="163139"/>
                    <a:pt x="130629" y="188685"/>
                  </a:cubicBezTo>
                  <a:cubicBezTo>
                    <a:pt x="145143" y="198361"/>
                    <a:pt x="158569" y="209913"/>
                    <a:pt x="174171" y="217714"/>
                  </a:cubicBezTo>
                  <a:cubicBezTo>
                    <a:pt x="187855" y="224556"/>
                    <a:pt x="217714" y="232228"/>
                    <a:pt x="217714" y="232228"/>
                  </a:cubicBezTo>
                  <a:cubicBezTo>
                    <a:pt x="252119" y="129018"/>
                    <a:pt x="232229" y="203985"/>
                    <a:pt x="232229" y="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 rot="3265234">
            <a:off x="1540149" y="3317436"/>
            <a:ext cx="1286669" cy="2671621"/>
            <a:chOff x="609600" y="3429000"/>
            <a:chExt cx="1219200" cy="2590800"/>
          </a:xfrm>
        </p:grpSpPr>
        <p:cxnSp>
          <p:nvCxnSpPr>
            <p:cNvPr id="34" name="Straight Connector 33"/>
            <p:cNvCxnSpPr/>
            <p:nvPr/>
          </p:nvCxnSpPr>
          <p:spPr>
            <a:xfrm rot="16200000" flipH="1">
              <a:off x="-76200" y="4114800"/>
              <a:ext cx="2590800" cy="1219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Freeform 34"/>
            <p:cNvSpPr/>
            <p:nvPr/>
          </p:nvSpPr>
          <p:spPr>
            <a:xfrm>
              <a:off x="990600" y="4495800"/>
              <a:ext cx="252119" cy="232228"/>
            </a:xfrm>
            <a:custGeom>
              <a:avLst/>
              <a:gdLst>
                <a:gd name="connsiteX0" fmla="*/ 0 w 252119"/>
                <a:gd name="connsiteY0" fmla="*/ 116114 h 232228"/>
                <a:gd name="connsiteX1" fmla="*/ 130629 w 252119"/>
                <a:gd name="connsiteY1" fmla="*/ 188685 h 232228"/>
                <a:gd name="connsiteX2" fmla="*/ 174171 w 252119"/>
                <a:gd name="connsiteY2" fmla="*/ 217714 h 232228"/>
                <a:gd name="connsiteX3" fmla="*/ 217714 w 252119"/>
                <a:gd name="connsiteY3" fmla="*/ 232228 h 232228"/>
                <a:gd name="connsiteX4" fmla="*/ 232229 w 252119"/>
                <a:gd name="connsiteY4" fmla="*/ 0 h 23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19" h="232228">
                  <a:moveTo>
                    <a:pt x="0" y="116114"/>
                  </a:moveTo>
                  <a:cubicBezTo>
                    <a:pt x="99816" y="182658"/>
                    <a:pt x="53988" y="163139"/>
                    <a:pt x="130629" y="188685"/>
                  </a:cubicBezTo>
                  <a:cubicBezTo>
                    <a:pt x="145143" y="198361"/>
                    <a:pt x="158569" y="209913"/>
                    <a:pt x="174171" y="217714"/>
                  </a:cubicBezTo>
                  <a:cubicBezTo>
                    <a:pt x="187855" y="224556"/>
                    <a:pt x="217714" y="232228"/>
                    <a:pt x="217714" y="232228"/>
                  </a:cubicBezTo>
                  <a:cubicBezTo>
                    <a:pt x="252119" y="129018"/>
                    <a:pt x="232229" y="203985"/>
                    <a:pt x="232229" y="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57800" y="3429000"/>
            <a:ext cx="1219200" cy="2590800"/>
            <a:chOff x="609600" y="3429000"/>
            <a:chExt cx="1219200" cy="2590800"/>
          </a:xfrm>
        </p:grpSpPr>
        <p:cxnSp>
          <p:nvCxnSpPr>
            <p:cNvPr id="37" name="Straight Connector 36"/>
            <p:cNvCxnSpPr/>
            <p:nvPr/>
          </p:nvCxnSpPr>
          <p:spPr>
            <a:xfrm rot="16200000" flipH="1">
              <a:off x="-76200" y="4114800"/>
              <a:ext cx="2590800" cy="1219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990600" y="4495800"/>
              <a:ext cx="252119" cy="232228"/>
            </a:xfrm>
            <a:custGeom>
              <a:avLst/>
              <a:gdLst>
                <a:gd name="connsiteX0" fmla="*/ 0 w 252119"/>
                <a:gd name="connsiteY0" fmla="*/ 116114 h 232228"/>
                <a:gd name="connsiteX1" fmla="*/ 130629 w 252119"/>
                <a:gd name="connsiteY1" fmla="*/ 188685 h 232228"/>
                <a:gd name="connsiteX2" fmla="*/ 174171 w 252119"/>
                <a:gd name="connsiteY2" fmla="*/ 217714 h 232228"/>
                <a:gd name="connsiteX3" fmla="*/ 217714 w 252119"/>
                <a:gd name="connsiteY3" fmla="*/ 232228 h 232228"/>
                <a:gd name="connsiteX4" fmla="*/ 232229 w 252119"/>
                <a:gd name="connsiteY4" fmla="*/ 0 h 23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19" h="232228">
                  <a:moveTo>
                    <a:pt x="0" y="116114"/>
                  </a:moveTo>
                  <a:cubicBezTo>
                    <a:pt x="99816" y="182658"/>
                    <a:pt x="53988" y="163139"/>
                    <a:pt x="130629" y="188685"/>
                  </a:cubicBezTo>
                  <a:cubicBezTo>
                    <a:pt x="145143" y="198361"/>
                    <a:pt x="158569" y="209913"/>
                    <a:pt x="174171" y="217714"/>
                  </a:cubicBezTo>
                  <a:cubicBezTo>
                    <a:pt x="187855" y="224556"/>
                    <a:pt x="217714" y="232228"/>
                    <a:pt x="217714" y="232228"/>
                  </a:cubicBezTo>
                  <a:cubicBezTo>
                    <a:pt x="252119" y="129018"/>
                    <a:pt x="232229" y="203985"/>
                    <a:pt x="232229" y="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72000" y="3429000"/>
            <a:ext cx="1219200" cy="2590800"/>
            <a:chOff x="609600" y="3429000"/>
            <a:chExt cx="1219200" cy="2590800"/>
          </a:xfrm>
        </p:grpSpPr>
        <p:cxnSp>
          <p:nvCxnSpPr>
            <p:cNvPr id="40" name="Straight Connector 39"/>
            <p:cNvCxnSpPr/>
            <p:nvPr/>
          </p:nvCxnSpPr>
          <p:spPr>
            <a:xfrm rot="16200000" flipH="1">
              <a:off x="-76200" y="4114800"/>
              <a:ext cx="2590800" cy="1219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Freeform 40"/>
            <p:cNvSpPr/>
            <p:nvPr/>
          </p:nvSpPr>
          <p:spPr>
            <a:xfrm>
              <a:off x="990600" y="4495800"/>
              <a:ext cx="252119" cy="232228"/>
            </a:xfrm>
            <a:custGeom>
              <a:avLst/>
              <a:gdLst>
                <a:gd name="connsiteX0" fmla="*/ 0 w 252119"/>
                <a:gd name="connsiteY0" fmla="*/ 116114 h 232228"/>
                <a:gd name="connsiteX1" fmla="*/ 130629 w 252119"/>
                <a:gd name="connsiteY1" fmla="*/ 188685 h 232228"/>
                <a:gd name="connsiteX2" fmla="*/ 174171 w 252119"/>
                <a:gd name="connsiteY2" fmla="*/ 217714 h 232228"/>
                <a:gd name="connsiteX3" fmla="*/ 217714 w 252119"/>
                <a:gd name="connsiteY3" fmla="*/ 232228 h 232228"/>
                <a:gd name="connsiteX4" fmla="*/ 232229 w 252119"/>
                <a:gd name="connsiteY4" fmla="*/ 0 h 23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19" h="232228">
                  <a:moveTo>
                    <a:pt x="0" y="116114"/>
                  </a:moveTo>
                  <a:cubicBezTo>
                    <a:pt x="99816" y="182658"/>
                    <a:pt x="53988" y="163139"/>
                    <a:pt x="130629" y="188685"/>
                  </a:cubicBezTo>
                  <a:cubicBezTo>
                    <a:pt x="145143" y="198361"/>
                    <a:pt x="158569" y="209913"/>
                    <a:pt x="174171" y="217714"/>
                  </a:cubicBezTo>
                  <a:cubicBezTo>
                    <a:pt x="187855" y="224556"/>
                    <a:pt x="217714" y="232228"/>
                    <a:pt x="217714" y="232228"/>
                  </a:cubicBezTo>
                  <a:cubicBezTo>
                    <a:pt x="252119" y="129018"/>
                    <a:pt x="232229" y="203985"/>
                    <a:pt x="232229" y="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 rot="14785623">
            <a:off x="6981145" y="3548897"/>
            <a:ext cx="1115630" cy="2828167"/>
            <a:chOff x="609600" y="3429000"/>
            <a:chExt cx="1219200" cy="2590800"/>
          </a:xfrm>
        </p:grpSpPr>
        <p:cxnSp>
          <p:nvCxnSpPr>
            <p:cNvPr id="43" name="Straight Connector 42"/>
            <p:cNvCxnSpPr/>
            <p:nvPr/>
          </p:nvCxnSpPr>
          <p:spPr>
            <a:xfrm rot="16200000" flipH="1">
              <a:off x="-76200" y="4114800"/>
              <a:ext cx="2590800" cy="1219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990600" y="4495800"/>
              <a:ext cx="252119" cy="232228"/>
            </a:xfrm>
            <a:custGeom>
              <a:avLst/>
              <a:gdLst>
                <a:gd name="connsiteX0" fmla="*/ 0 w 252119"/>
                <a:gd name="connsiteY0" fmla="*/ 116114 h 232228"/>
                <a:gd name="connsiteX1" fmla="*/ 130629 w 252119"/>
                <a:gd name="connsiteY1" fmla="*/ 188685 h 232228"/>
                <a:gd name="connsiteX2" fmla="*/ 174171 w 252119"/>
                <a:gd name="connsiteY2" fmla="*/ 217714 h 232228"/>
                <a:gd name="connsiteX3" fmla="*/ 217714 w 252119"/>
                <a:gd name="connsiteY3" fmla="*/ 232228 h 232228"/>
                <a:gd name="connsiteX4" fmla="*/ 232229 w 252119"/>
                <a:gd name="connsiteY4" fmla="*/ 0 h 23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19" h="232228">
                  <a:moveTo>
                    <a:pt x="0" y="116114"/>
                  </a:moveTo>
                  <a:cubicBezTo>
                    <a:pt x="99816" y="182658"/>
                    <a:pt x="53988" y="163139"/>
                    <a:pt x="130629" y="188685"/>
                  </a:cubicBezTo>
                  <a:cubicBezTo>
                    <a:pt x="145143" y="198361"/>
                    <a:pt x="158569" y="209913"/>
                    <a:pt x="174171" y="217714"/>
                  </a:cubicBezTo>
                  <a:cubicBezTo>
                    <a:pt x="187855" y="224556"/>
                    <a:pt x="217714" y="232228"/>
                    <a:pt x="217714" y="232228"/>
                  </a:cubicBezTo>
                  <a:cubicBezTo>
                    <a:pt x="252119" y="129018"/>
                    <a:pt x="232229" y="203985"/>
                    <a:pt x="232229" y="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 rot="12975702">
            <a:off x="5447869" y="3315165"/>
            <a:ext cx="1219200" cy="2590800"/>
            <a:chOff x="609600" y="3429000"/>
            <a:chExt cx="1219200" cy="2590800"/>
          </a:xfrm>
        </p:grpSpPr>
        <p:cxnSp>
          <p:nvCxnSpPr>
            <p:cNvPr id="46" name="Straight Connector 45"/>
            <p:cNvCxnSpPr/>
            <p:nvPr/>
          </p:nvCxnSpPr>
          <p:spPr>
            <a:xfrm rot="16200000" flipH="1">
              <a:off x="-76200" y="4114800"/>
              <a:ext cx="2590800" cy="1219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Freeform 46"/>
            <p:cNvSpPr/>
            <p:nvPr/>
          </p:nvSpPr>
          <p:spPr>
            <a:xfrm>
              <a:off x="990600" y="4495800"/>
              <a:ext cx="252119" cy="232228"/>
            </a:xfrm>
            <a:custGeom>
              <a:avLst/>
              <a:gdLst>
                <a:gd name="connsiteX0" fmla="*/ 0 w 252119"/>
                <a:gd name="connsiteY0" fmla="*/ 116114 h 232228"/>
                <a:gd name="connsiteX1" fmla="*/ 130629 w 252119"/>
                <a:gd name="connsiteY1" fmla="*/ 188685 h 232228"/>
                <a:gd name="connsiteX2" fmla="*/ 174171 w 252119"/>
                <a:gd name="connsiteY2" fmla="*/ 217714 h 232228"/>
                <a:gd name="connsiteX3" fmla="*/ 217714 w 252119"/>
                <a:gd name="connsiteY3" fmla="*/ 232228 h 232228"/>
                <a:gd name="connsiteX4" fmla="*/ 232229 w 252119"/>
                <a:gd name="connsiteY4" fmla="*/ 0 h 23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19" h="232228">
                  <a:moveTo>
                    <a:pt x="0" y="116114"/>
                  </a:moveTo>
                  <a:cubicBezTo>
                    <a:pt x="99816" y="182658"/>
                    <a:pt x="53988" y="163139"/>
                    <a:pt x="130629" y="188685"/>
                  </a:cubicBezTo>
                  <a:cubicBezTo>
                    <a:pt x="145143" y="198361"/>
                    <a:pt x="158569" y="209913"/>
                    <a:pt x="174171" y="217714"/>
                  </a:cubicBezTo>
                  <a:cubicBezTo>
                    <a:pt x="187855" y="224556"/>
                    <a:pt x="217714" y="232228"/>
                    <a:pt x="217714" y="232228"/>
                  </a:cubicBezTo>
                  <a:cubicBezTo>
                    <a:pt x="252119" y="129018"/>
                    <a:pt x="232229" y="203985"/>
                    <a:pt x="232229" y="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 rot="13662070">
            <a:off x="6016596" y="3475048"/>
            <a:ext cx="1219200" cy="2590800"/>
            <a:chOff x="734737" y="3291470"/>
            <a:chExt cx="1219200" cy="2590800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>
              <a:off x="48937" y="3977270"/>
              <a:ext cx="2590800" cy="1219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Freeform 49"/>
            <p:cNvSpPr/>
            <p:nvPr/>
          </p:nvSpPr>
          <p:spPr>
            <a:xfrm>
              <a:off x="1162372" y="4456226"/>
              <a:ext cx="260073" cy="220365"/>
            </a:xfrm>
            <a:custGeom>
              <a:avLst/>
              <a:gdLst>
                <a:gd name="connsiteX0" fmla="*/ 0 w 252119"/>
                <a:gd name="connsiteY0" fmla="*/ 116114 h 232228"/>
                <a:gd name="connsiteX1" fmla="*/ 130629 w 252119"/>
                <a:gd name="connsiteY1" fmla="*/ 188685 h 232228"/>
                <a:gd name="connsiteX2" fmla="*/ 174171 w 252119"/>
                <a:gd name="connsiteY2" fmla="*/ 217714 h 232228"/>
                <a:gd name="connsiteX3" fmla="*/ 217714 w 252119"/>
                <a:gd name="connsiteY3" fmla="*/ 232228 h 232228"/>
                <a:gd name="connsiteX4" fmla="*/ 232229 w 252119"/>
                <a:gd name="connsiteY4" fmla="*/ 0 h 23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19" h="232228">
                  <a:moveTo>
                    <a:pt x="0" y="116114"/>
                  </a:moveTo>
                  <a:cubicBezTo>
                    <a:pt x="99816" y="182658"/>
                    <a:pt x="53988" y="163139"/>
                    <a:pt x="130629" y="188685"/>
                  </a:cubicBezTo>
                  <a:cubicBezTo>
                    <a:pt x="145143" y="198361"/>
                    <a:pt x="158569" y="209913"/>
                    <a:pt x="174171" y="217714"/>
                  </a:cubicBezTo>
                  <a:cubicBezTo>
                    <a:pt x="187855" y="224556"/>
                    <a:pt x="217714" y="232228"/>
                    <a:pt x="217714" y="232228"/>
                  </a:cubicBezTo>
                  <a:cubicBezTo>
                    <a:pt x="252119" y="129018"/>
                    <a:pt x="232229" y="203985"/>
                    <a:pt x="232229" y="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Picture 52" descr="flashlight-beam,.jpg"/>
          <p:cNvPicPr>
            <a:picLocks noChangeAspect="1"/>
          </p:cNvPicPr>
          <p:nvPr/>
        </p:nvPicPr>
        <p:blipFill>
          <a:blip r:embed="rId3" cstate="print"/>
          <a:srcRect l="41667" t="33333" r="18333" b="27778"/>
          <a:stretch>
            <a:fillRect/>
          </a:stretch>
        </p:blipFill>
        <p:spPr>
          <a:xfrm rot="15996317">
            <a:off x="4075789" y="2861383"/>
            <a:ext cx="1584114" cy="1386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flashlight-beam,.jpg"/>
          <p:cNvPicPr>
            <a:picLocks noChangeAspect="1"/>
          </p:cNvPicPr>
          <p:nvPr/>
        </p:nvPicPr>
        <p:blipFill>
          <a:blip r:embed="rId4" cstate="print"/>
          <a:srcRect l="44167" t="29070" r="15000" b="27907"/>
          <a:stretch>
            <a:fillRect/>
          </a:stretch>
        </p:blipFill>
        <p:spPr>
          <a:xfrm rot="19251913">
            <a:off x="2711257" y="2539136"/>
            <a:ext cx="1436870" cy="1375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" name="TextBox 54"/>
          <p:cNvSpPr txBox="1"/>
          <p:nvPr/>
        </p:nvSpPr>
        <p:spPr>
          <a:xfrm>
            <a:off x="2895600" y="228600"/>
            <a:ext cx="32766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66800" y="1828800"/>
            <a:ext cx="21336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10200" y="1752600"/>
            <a:ext cx="21336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অনিয়মিত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16200000" flipH="1">
            <a:off x="5128172" y="403771"/>
            <a:ext cx="754559" cy="1943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5" idx="2"/>
            <a:endCxn id="56" idx="0"/>
          </p:cNvCxnSpPr>
          <p:nvPr/>
        </p:nvCxnSpPr>
        <p:spPr>
          <a:xfrm rot="5400000">
            <a:off x="2918371" y="213270"/>
            <a:ext cx="830759" cy="2400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8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0800000" flipV="1">
            <a:off x="457200" y="6010769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Mafidul\Desktop\li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8316"/>
            <a:ext cx="7315200" cy="544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0"/>
            <a:ext cx="86868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791200"/>
            <a:ext cx="3907971" cy="95410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আলোকরশ্মি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9457" y="5791199"/>
            <a:ext cx="3886200" cy="95410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আলোকরশ্মি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এলোমেলো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1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900" y="381000"/>
            <a:ext cx="57912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278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503624"/>
            <a:ext cx="212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অনিয়মিত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8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029" y="5225939"/>
            <a:ext cx="74676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অনিয়মিত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457200" y="6010769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066800" y="616857"/>
            <a:ext cx="2057400" cy="685800"/>
          </a:xfrm>
          <a:prstGeom prst="wedgeRoundRectCallou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Mafidul\Desktop\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33147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94024.jpg"/>
          <p:cNvPicPr>
            <a:picLocks noChangeAspect="1"/>
          </p:cNvPicPr>
          <p:nvPr/>
        </p:nvPicPr>
        <p:blipFill>
          <a:blip r:embed="rId2"/>
          <a:srcRect l="8667" r="8667"/>
          <a:stretch>
            <a:fillRect/>
          </a:stretch>
        </p:blipFill>
        <p:spPr>
          <a:xfrm>
            <a:off x="5105400" y="3429000"/>
            <a:ext cx="16764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10514194215_877fcb76f2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371600"/>
            <a:ext cx="1600200" cy="1828800"/>
          </a:xfrm>
          <a:prstGeom prst="rect">
            <a:avLst/>
          </a:prstGeom>
        </p:spPr>
      </p:pic>
      <p:pic>
        <p:nvPicPr>
          <p:cNvPr id="4" name="Picture 3" descr="81849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734">
            <a:off x="4872445" y="1221952"/>
            <a:ext cx="1730336" cy="2029902"/>
          </a:xfrm>
          <a:prstGeom prst="rect">
            <a:avLst/>
          </a:prstGeom>
        </p:spPr>
      </p:pic>
      <p:pic>
        <p:nvPicPr>
          <p:cNvPr id="5" name="Picture 4" descr="200px-Birnbaum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5029200"/>
            <a:ext cx="3733800" cy="1524000"/>
          </a:xfrm>
          <a:prstGeom prst="rect">
            <a:avLst/>
          </a:prstGeom>
        </p:spPr>
      </p:pic>
      <p:pic>
        <p:nvPicPr>
          <p:cNvPr id="6" name="Picture 5" descr="IMG_20141007_140817.jpg"/>
          <p:cNvPicPr>
            <a:picLocks noChangeAspect="1"/>
          </p:cNvPicPr>
          <p:nvPr/>
        </p:nvPicPr>
        <p:blipFill>
          <a:blip r:embed="rId6"/>
          <a:srcRect l="18889" t="20000" r="41111" b="44444"/>
          <a:stretch>
            <a:fillRect/>
          </a:stretch>
        </p:blipFill>
        <p:spPr>
          <a:xfrm>
            <a:off x="685800" y="1371600"/>
            <a:ext cx="3429000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376535"/>
            <a:ext cx="2438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81000"/>
            <a:ext cx="251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অনিয়মিত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486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প্রতিফলক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পৃষ্ঠ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743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টিন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2667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4038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প্লেট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5867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কাঠ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8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41007_140928.jpg"/>
          <p:cNvPicPr>
            <a:picLocks noChangeAspect="1"/>
          </p:cNvPicPr>
          <p:nvPr/>
        </p:nvPicPr>
        <p:blipFill>
          <a:blip r:embed="rId3"/>
          <a:srcRect l="5310" t="8842" r="38087" b="13269"/>
          <a:stretch>
            <a:fillRect/>
          </a:stretch>
        </p:blipFill>
        <p:spPr>
          <a:xfrm>
            <a:off x="1524000" y="1295400"/>
            <a:ext cx="1524000" cy="1905000"/>
          </a:xfrm>
          <a:prstGeom prst="rect">
            <a:avLst/>
          </a:prstGeom>
        </p:spPr>
      </p:pic>
      <p:pic>
        <p:nvPicPr>
          <p:cNvPr id="3" name="Picture 2" descr="IMG_20141007_140904.jpg"/>
          <p:cNvPicPr>
            <a:picLocks noChangeAspect="1"/>
          </p:cNvPicPr>
          <p:nvPr/>
        </p:nvPicPr>
        <p:blipFill>
          <a:blip r:embed="rId4"/>
          <a:srcRect l="17992" t="15741" r="24053" b="13817"/>
          <a:stretch>
            <a:fillRect/>
          </a:stretch>
        </p:blipFill>
        <p:spPr>
          <a:xfrm>
            <a:off x="3429000" y="1295400"/>
            <a:ext cx="1600200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609600"/>
            <a:ext cx="46482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সামগ্রীঃ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দর্পন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আয়না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 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টর্চ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লাইট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7090"/>
            <a:ext cx="1371600" cy="40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পরিক্ষণ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352800"/>
            <a:ext cx="73914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≥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দর্পণে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টর্চ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লাইটের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ফেলো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 চিত্র-১ )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480408"/>
              </p:ext>
            </p:extLst>
          </p:nvPr>
        </p:nvGraphicFramePr>
        <p:xfrm>
          <a:off x="685800" y="4953000"/>
          <a:ext cx="5562600" cy="167492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24200"/>
                <a:gridCol w="2438400"/>
              </a:tblGrid>
              <a:tr h="321515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দর্পণ-এর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প্রতিফলিত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আলো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483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en-US" sz="1400" dirty="0" err="1" smtClean="0">
                          <a:latin typeface="NikoshBAN" pitchFamily="2" charset="0"/>
                          <a:cs typeface="NikoshBAN" pitchFamily="2" charset="0"/>
                        </a:rPr>
                        <a:t>সম্মুখ</a:t>
                      </a:r>
                      <a:r>
                        <a:rPr lang="en-US" sz="1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itchFamily="2" charset="0"/>
                          <a:cs typeface="NikoshBAN" pitchFamily="2" charset="0"/>
                        </a:rPr>
                        <a:t>পৃষ্ঠে</a:t>
                      </a:r>
                      <a:r>
                        <a:rPr lang="en-US" sz="1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itchFamily="2" charset="0"/>
                          <a:cs typeface="NikoshBAN" pitchFamily="2" charset="0"/>
                        </a:rPr>
                        <a:t>আলো</a:t>
                      </a:r>
                      <a:r>
                        <a:rPr lang="en-US" sz="1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itchFamily="2" charset="0"/>
                          <a:cs typeface="NikoshBAN" pitchFamily="2" charset="0"/>
                        </a:rPr>
                        <a:t>ফেললে</a:t>
                      </a:r>
                      <a:r>
                        <a:rPr lang="en-US" sz="1400" dirty="0" smtClean="0">
                          <a:latin typeface="NikoshBAN" pitchFamily="2" charset="0"/>
                          <a:cs typeface="NikoshBAN" pitchFamily="2" charset="0"/>
                        </a:rPr>
                        <a:t> -</a:t>
                      </a:r>
                      <a:endParaRPr lang="en-US" sz="1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1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83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en-US" sz="1400" dirty="0" err="1" smtClean="0"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en-US" sz="1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itchFamily="2" charset="0"/>
                          <a:cs typeface="NikoshBAN" pitchFamily="2" charset="0"/>
                        </a:rPr>
                        <a:t>পৃষ্ঠে</a:t>
                      </a:r>
                      <a:r>
                        <a:rPr lang="en-US" sz="1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itchFamily="2" charset="0"/>
                          <a:cs typeface="NikoshBAN" pitchFamily="2" charset="0"/>
                        </a:rPr>
                        <a:t>আলো</a:t>
                      </a:r>
                      <a:r>
                        <a:rPr lang="en-US" sz="1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itchFamily="2" charset="0"/>
                          <a:cs typeface="NikoshBAN" pitchFamily="2" charset="0"/>
                        </a:rPr>
                        <a:t>ফেললে</a:t>
                      </a:r>
                      <a:r>
                        <a:rPr lang="en-US" sz="1400" dirty="0" smtClean="0">
                          <a:latin typeface="NikoshBAN" pitchFamily="2" charset="0"/>
                          <a:cs typeface="NikoshBAN" pitchFamily="2" charset="0"/>
                        </a:rPr>
                        <a:t>- </a:t>
                      </a:r>
                      <a:endParaRPr lang="en-US" sz="1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1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151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কাঠের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উপর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আলো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ফেললে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?</a:t>
                      </a:r>
                      <a:endParaRPr lang="en-US" sz="1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151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প্লেটের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উপর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আলো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ফেললে</a:t>
                      </a:r>
                      <a:endParaRPr lang="en-US" sz="1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?</a:t>
                      </a:r>
                      <a:endParaRPr lang="en-US" sz="1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13229" y="4004101"/>
            <a:ext cx="7543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≥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অনুযায়ি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দেওয়ালে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নিম্নের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2819400"/>
            <a:ext cx="114300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পদ্ধতিঃ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5200" y="76200"/>
            <a:ext cx="1524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200" y="2667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চিত্র-১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2590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চিত্র-২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200px-Birnbaum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295400"/>
            <a:ext cx="1752600" cy="1905000"/>
          </a:xfrm>
          <a:prstGeom prst="rect">
            <a:avLst/>
          </a:prstGeom>
        </p:spPr>
      </p:pic>
      <p:pic>
        <p:nvPicPr>
          <p:cNvPr id="22" name="Picture 21" descr="08_94024.jpg"/>
          <p:cNvPicPr>
            <a:picLocks noChangeAspect="1"/>
          </p:cNvPicPr>
          <p:nvPr/>
        </p:nvPicPr>
        <p:blipFill>
          <a:blip r:embed="rId6"/>
          <a:srcRect l="8667" r="8667"/>
          <a:stretch>
            <a:fillRect/>
          </a:stretch>
        </p:blipFill>
        <p:spPr>
          <a:xfrm>
            <a:off x="7357872" y="1219200"/>
            <a:ext cx="1557528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7848600" y="2209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প্লেট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0" y="2711379"/>
            <a:ext cx="1566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-৩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কাঠ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845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0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152400"/>
            <a:ext cx="2133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143000"/>
            <a:ext cx="8305800" cy="20005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শোষন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প্রতিসরিত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বস্তুতে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17429"/>
            <a:ext cx="8305800" cy="169277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২।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কাপড় বা দেয়ালে আলো আপতিত হলে-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আলো আংশিক শোষিত 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. আলোর নিয়মিত প্রতিফলন ঘটে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iii.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আলোর অনিয়মিত প্রতিফলন ঘটে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352871"/>
            <a:ext cx="8305800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		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ii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 smtClean="0"/>
          </a:p>
        </p:txBody>
      </p:sp>
      <p:sp>
        <p:nvSpPr>
          <p:cNvPr id="9" name="Freeform 8"/>
          <p:cNvSpPr/>
          <p:nvPr/>
        </p:nvSpPr>
        <p:spPr>
          <a:xfrm>
            <a:off x="304397" y="1447800"/>
            <a:ext cx="610003" cy="467770"/>
          </a:xfrm>
          <a:custGeom>
            <a:avLst/>
            <a:gdLst>
              <a:gd name="connsiteX0" fmla="*/ 17426 w 610003"/>
              <a:gd name="connsiteY0" fmla="*/ 253240 h 620170"/>
              <a:gd name="connsiteX1" fmla="*/ 89997 w 610003"/>
              <a:gd name="connsiteY1" fmla="*/ 354840 h 620170"/>
              <a:gd name="connsiteX2" fmla="*/ 119026 w 610003"/>
              <a:gd name="connsiteY2" fmla="*/ 398382 h 620170"/>
              <a:gd name="connsiteX3" fmla="*/ 162569 w 610003"/>
              <a:gd name="connsiteY3" fmla="*/ 427411 h 620170"/>
              <a:gd name="connsiteX4" fmla="*/ 177083 w 610003"/>
              <a:gd name="connsiteY4" fmla="*/ 470954 h 620170"/>
              <a:gd name="connsiteX5" fmla="*/ 235140 w 610003"/>
              <a:gd name="connsiteY5" fmla="*/ 558040 h 620170"/>
              <a:gd name="connsiteX6" fmla="*/ 249654 w 610003"/>
              <a:gd name="connsiteY6" fmla="*/ 587068 h 620170"/>
              <a:gd name="connsiteX7" fmla="*/ 293197 w 610003"/>
              <a:gd name="connsiteY7" fmla="*/ 499982 h 620170"/>
              <a:gd name="connsiteX8" fmla="*/ 322226 w 610003"/>
              <a:gd name="connsiteY8" fmla="*/ 456440 h 620170"/>
              <a:gd name="connsiteX9" fmla="*/ 351254 w 610003"/>
              <a:gd name="connsiteY9" fmla="*/ 398382 h 620170"/>
              <a:gd name="connsiteX10" fmla="*/ 423826 w 610003"/>
              <a:gd name="connsiteY10" fmla="*/ 311297 h 620170"/>
              <a:gd name="connsiteX11" fmla="*/ 467369 w 610003"/>
              <a:gd name="connsiteY11" fmla="*/ 224211 h 620170"/>
              <a:gd name="connsiteX12" fmla="*/ 510912 w 610003"/>
              <a:gd name="connsiteY12" fmla="*/ 180668 h 620170"/>
              <a:gd name="connsiteX13" fmla="*/ 539940 w 610003"/>
              <a:gd name="connsiteY13" fmla="*/ 122611 h 620170"/>
              <a:gd name="connsiteX14" fmla="*/ 583483 w 610003"/>
              <a:gd name="connsiteY14" fmla="*/ 50040 h 62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0003" h="620170">
                <a:moveTo>
                  <a:pt x="17426" y="253240"/>
                </a:moveTo>
                <a:cubicBezTo>
                  <a:pt x="85823" y="355836"/>
                  <a:pt x="0" y="228845"/>
                  <a:pt x="89997" y="354840"/>
                </a:cubicBezTo>
                <a:cubicBezTo>
                  <a:pt x="100136" y="369035"/>
                  <a:pt x="106691" y="386047"/>
                  <a:pt x="119026" y="398382"/>
                </a:cubicBezTo>
                <a:cubicBezTo>
                  <a:pt x="131361" y="410717"/>
                  <a:pt x="148055" y="417735"/>
                  <a:pt x="162569" y="427411"/>
                </a:cubicBezTo>
                <a:cubicBezTo>
                  <a:pt x="167407" y="441925"/>
                  <a:pt x="169653" y="457580"/>
                  <a:pt x="177083" y="470954"/>
                </a:cubicBezTo>
                <a:cubicBezTo>
                  <a:pt x="194026" y="501452"/>
                  <a:pt x="219538" y="526835"/>
                  <a:pt x="235140" y="558040"/>
                </a:cubicBezTo>
                <a:lnTo>
                  <a:pt x="249654" y="587068"/>
                </a:lnTo>
                <a:cubicBezTo>
                  <a:pt x="332851" y="462275"/>
                  <a:pt x="233102" y="620170"/>
                  <a:pt x="293197" y="499982"/>
                </a:cubicBezTo>
                <a:cubicBezTo>
                  <a:pt x="300998" y="484380"/>
                  <a:pt x="313571" y="471586"/>
                  <a:pt x="322226" y="456440"/>
                </a:cubicBezTo>
                <a:cubicBezTo>
                  <a:pt x="332961" y="437654"/>
                  <a:pt x="340519" y="417168"/>
                  <a:pt x="351254" y="398382"/>
                </a:cubicBezTo>
                <a:cubicBezTo>
                  <a:pt x="390563" y="329591"/>
                  <a:pt x="369250" y="376789"/>
                  <a:pt x="423826" y="311297"/>
                </a:cubicBezTo>
                <a:cubicBezTo>
                  <a:pt x="538017" y="174267"/>
                  <a:pt x="380087" y="355132"/>
                  <a:pt x="467369" y="224211"/>
                </a:cubicBezTo>
                <a:cubicBezTo>
                  <a:pt x="478755" y="207132"/>
                  <a:pt x="496398" y="195182"/>
                  <a:pt x="510912" y="180668"/>
                </a:cubicBezTo>
                <a:cubicBezTo>
                  <a:pt x="520588" y="161316"/>
                  <a:pt x="529205" y="141397"/>
                  <a:pt x="539940" y="122611"/>
                </a:cubicBezTo>
                <a:cubicBezTo>
                  <a:pt x="610003" y="0"/>
                  <a:pt x="539441" y="138123"/>
                  <a:pt x="583483" y="5004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8197" y="6085430"/>
            <a:ext cx="610003" cy="467770"/>
          </a:xfrm>
          <a:custGeom>
            <a:avLst/>
            <a:gdLst>
              <a:gd name="connsiteX0" fmla="*/ 17426 w 610003"/>
              <a:gd name="connsiteY0" fmla="*/ 253240 h 620170"/>
              <a:gd name="connsiteX1" fmla="*/ 89997 w 610003"/>
              <a:gd name="connsiteY1" fmla="*/ 354840 h 620170"/>
              <a:gd name="connsiteX2" fmla="*/ 119026 w 610003"/>
              <a:gd name="connsiteY2" fmla="*/ 398382 h 620170"/>
              <a:gd name="connsiteX3" fmla="*/ 162569 w 610003"/>
              <a:gd name="connsiteY3" fmla="*/ 427411 h 620170"/>
              <a:gd name="connsiteX4" fmla="*/ 177083 w 610003"/>
              <a:gd name="connsiteY4" fmla="*/ 470954 h 620170"/>
              <a:gd name="connsiteX5" fmla="*/ 235140 w 610003"/>
              <a:gd name="connsiteY5" fmla="*/ 558040 h 620170"/>
              <a:gd name="connsiteX6" fmla="*/ 249654 w 610003"/>
              <a:gd name="connsiteY6" fmla="*/ 587068 h 620170"/>
              <a:gd name="connsiteX7" fmla="*/ 293197 w 610003"/>
              <a:gd name="connsiteY7" fmla="*/ 499982 h 620170"/>
              <a:gd name="connsiteX8" fmla="*/ 322226 w 610003"/>
              <a:gd name="connsiteY8" fmla="*/ 456440 h 620170"/>
              <a:gd name="connsiteX9" fmla="*/ 351254 w 610003"/>
              <a:gd name="connsiteY9" fmla="*/ 398382 h 620170"/>
              <a:gd name="connsiteX10" fmla="*/ 423826 w 610003"/>
              <a:gd name="connsiteY10" fmla="*/ 311297 h 620170"/>
              <a:gd name="connsiteX11" fmla="*/ 467369 w 610003"/>
              <a:gd name="connsiteY11" fmla="*/ 224211 h 620170"/>
              <a:gd name="connsiteX12" fmla="*/ 510912 w 610003"/>
              <a:gd name="connsiteY12" fmla="*/ 180668 h 620170"/>
              <a:gd name="connsiteX13" fmla="*/ 539940 w 610003"/>
              <a:gd name="connsiteY13" fmla="*/ 122611 h 620170"/>
              <a:gd name="connsiteX14" fmla="*/ 583483 w 610003"/>
              <a:gd name="connsiteY14" fmla="*/ 50040 h 62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0003" h="620170">
                <a:moveTo>
                  <a:pt x="17426" y="253240"/>
                </a:moveTo>
                <a:cubicBezTo>
                  <a:pt x="85823" y="355836"/>
                  <a:pt x="0" y="228845"/>
                  <a:pt x="89997" y="354840"/>
                </a:cubicBezTo>
                <a:cubicBezTo>
                  <a:pt x="100136" y="369035"/>
                  <a:pt x="106691" y="386047"/>
                  <a:pt x="119026" y="398382"/>
                </a:cubicBezTo>
                <a:cubicBezTo>
                  <a:pt x="131361" y="410717"/>
                  <a:pt x="148055" y="417735"/>
                  <a:pt x="162569" y="427411"/>
                </a:cubicBezTo>
                <a:cubicBezTo>
                  <a:pt x="167407" y="441925"/>
                  <a:pt x="169653" y="457580"/>
                  <a:pt x="177083" y="470954"/>
                </a:cubicBezTo>
                <a:cubicBezTo>
                  <a:pt x="194026" y="501452"/>
                  <a:pt x="219538" y="526835"/>
                  <a:pt x="235140" y="558040"/>
                </a:cubicBezTo>
                <a:lnTo>
                  <a:pt x="249654" y="587068"/>
                </a:lnTo>
                <a:cubicBezTo>
                  <a:pt x="332851" y="462275"/>
                  <a:pt x="233102" y="620170"/>
                  <a:pt x="293197" y="499982"/>
                </a:cubicBezTo>
                <a:cubicBezTo>
                  <a:pt x="300998" y="484380"/>
                  <a:pt x="313571" y="471586"/>
                  <a:pt x="322226" y="456440"/>
                </a:cubicBezTo>
                <a:cubicBezTo>
                  <a:pt x="332961" y="437654"/>
                  <a:pt x="340519" y="417168"/>
                  <a:pt x="351254" y="398382"/>
                </a:cubicBezTo>
                <a:cubicBezTo>
                  <a:pt x="390563" y="329591"/>
                  <a:pt x="369250" y="376789"/>
                  <a:pt x="423826" y="311297"/>
                </a:cubicBezTo>
                <a:cubicBezTo>
                  <a:pt x="538017" y="174267"/>
                  <a:pt x="380087" y="355132"/>
                  <a:pt x="467369" y="224211"/>
                </a:cubicBezTo>
                <a:cubicBezTo>
                  <a:pt x="478755" y="207132"/>
                  <a:pt x="496398" y="195182"/>
                  <a:pt x="510912" y="180668"/>
                </a:cubicBezTo>
                <a:cubicBezTo>
                  <a:pt x="520588" y="161316"/>
                  <a:pt x="529205" y="141397"/>
                  <a:pt x="539940" y="122611"/>
                </a:cubicBezTo>
                <a:cubicBezTo>
                  <a:pt x="610003" y="0"/>
                  <a:pt x="539441" y="138123"/>
                  <a:pt x="583483" y="5004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0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9" y="18143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849140"/>
            <a:ext cx="2895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739825"/>
            <a:ext cx="87896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JYmirr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400"/>
            <a:ext cx="4370001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521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7839740" cy="601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3733800"/>
            <a:ext cx="6781800" cy="2646878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wrap="none">
            <a:prstTxWarp prst="textDeflateTop">
              <a:avLst/>
            </a:prstTxWarp>
            <a:spAutoFit/>
          </a:bodyPr>
          <a:lstStyle/>
          <a:p>
            <a:pPr algn="ctr"/>
            <a:r>
              <a:rPr lang="bn-BD" sz="16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213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28600" y="156949"/>
            <a:ext cx="2514600" cy="1143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003" y="1299949"/>
            <a:ext cx="5257800" cy="30434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দিলীপ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BD" dirty="0" smtClean="0"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তালুক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শাখাতী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কালীগঞ্জ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লালমনিরহাট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87303" y="4800600"/>
            <a:ext cx="260899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৬ষ্ঠ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9199"/>
            <a:ext cx="2057400" cy="2133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70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20141007_1425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" y="408997"/>
            <a:ext cx="4044043" cy="5470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1371600" y="2133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JYmirr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381000"/>
            <a:ext cx="4071257" cy="5470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381000" y="5943600"/>
            <a:ext cx="38862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ছায়া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5939135"/>
            <a:ext cx="38862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দর্পনে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আয়নায়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4648200"/>
            <a:ext cx="3810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26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7696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…………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6771" y="1600200"/>
            <a:ext cx="533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শোষণ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Mafidul\Desktop\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14789"/>
            <a:ext cx="33147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39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…………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33355"/>
            <a:ext cx="84582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886200"/>
            <a:ext cx="84582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প্রতিফলনের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উপলদ্ধি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724400"/>
            <a:ext cx="84582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মসৃণ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অমসৃন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তলে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00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1771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381000"/>
            <a:ext cx="7010400" cy="2062103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। 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শোষণ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257800"/>
            <a:ext cx="4876800" cy="107721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82" name="Picture 58" descr="C:\Users\Mafidul\Desktop\L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590800"/>
            <a:ext cx="3073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113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876800"/>
            <a:ext cx="8534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00" name="Picture 28" descr="C:\Users\Mafidul\Desktop\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45434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35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613450"/>
            <a:ext cx="2895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91000"/>
            <a:ext cx="7848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শোষণ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/>
          </a:p>
        </p:txBody>
      </p:sp>
      <p:pic>
        <p:nvPicPr>
          <p:cNvPr id="5122" name="Picture 2" descr="C:\Users\Mafidul\Desktop\li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57" y="613450"/>
            <a:ext cx="4819650" cy="34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1967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762000"/>
            <a:ext cx="670560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(১)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(২)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অনিয়মিত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13" name="Picture 65" descr="C:\Users\Mafidul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53" y="2743200"/>
            <a:ext cx="297089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3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283</TotalTime>
  <Words>407</Words>
  <Application>Microsoft Office PowerPoint</Application>
  <PresentationFormat>On-screen Show (4:3)</PresentationFormat>
  <Paragraphs>91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AdarshaLipiCon</vt:lpstr>
      <vt:lpstr>Calibri</vt:lpstr>
      <vt:lpstr>NikoshBAN</vt:lpstr>
      <vt:lpstr>Tw Cen MT</vt:lpstr>
      <vt:lpstr>Tw Cen MT Condensed</vt:lpstr>
      <vt:lpstr>Wingdings</vt:lpstr>
      <vt:lpstr>Wingdings 3</vt:lpstr>
      <vt:lpstr>Integral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Mafidul</dc:creator>
  <cp:lastModifiedBy>HP</cp:lastModifiedBy>
  <cp:revision>84</cp:revision>
  <dcterms:created xsi:type="dcterms:W3CDTF">2006-08-16T00:00:00Z</dcterms:created>
  <dcterms:modified xsi:type="dcterms:W3CDTF">2019-12-23T07:31:56Z</dcterms:modified>
</cp:coreProperties>
</file>