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3" r:id="rId10"/>
    <p:sldId id="262" r:id="rId11"/>
    <p:sldId id="261" r:id="rId12"/>
    <p:sldId id="264" r:id="rId13"/>
    <p:sldId id="265" r:id="rId14"/>
    <p:sldId id="268" r:id="rId15"/>
    <p:sldId id="28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84CEF-1BBF-4789-A2E1-749B6C99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10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CE13E-3764-470C-9277-CD27E0BB0782}"/>
              </a:ext>
            </a:extLst>
          </p:cNvPr>
          <p:cNvSpPr txBox="1"/>
          <p:nvPr/>
        </p:nvSpPr>
        <p:spPr>
          <a:xfrm>
            <a:off x="4178105" y="2546253"/>
            <a:ext cx="353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স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60" y="81535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পরিচ্ছদ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0" y="5329196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শিশু-কিশোর-যুবকদের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ডিজাইনের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থাকলেও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মলিন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অনুজ্জ্বল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হালকা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রংই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প্রতীক-তাদের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2D27-5067-4FCF-96FE-5FE715BA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6" y="928639"/>
            <a:ext cx="9045525" cy="4400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46D56-1219-4EE2-A69A-12516AEC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6" y="928639"/>
            <a:ext cx="9045524" cy="4400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E234C-4953-43B1-9856-3F786496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4" y="928640"/>
            <a:ext cx="9045523" cy="4400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C66797-3265-4837-AA69-5F50D846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1" y="928638"/>
            <a:ext cx="9045522" cy="4400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D21F0C-A61D-43BD-B8C1-71C6FB2F8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13" y="928636"/>
            <a:ext cx="9045529" cy="44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92" y="146780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রোগ-ব্যাধি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-172107" y="5243161"/>
            <a:ext cx="1170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রোগ-ব্যাধি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শরীরে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বাধে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দীর্ঘ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মেয়াদী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রোগে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আক্রান্ত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চিকিৎসার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বেলায়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7D922-D307-45F0-AAD9-1F4F236A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1" y="737676"/>
            <a:ext cx="8785269" cy="4611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C0208E-8A35-49FC-8F04-29C5FD1E9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19" y="737676"/>
            <a:ext cx="8855156" cy="4611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4404A4-BB8F-4835-9D1E-D95403A81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2" y="713496"/>
            <a:ext cx="8840326" cy="46360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82FBD8-B0AA-4F9F-AD93-8BAE6C3AB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2" y="737676"/>
            <a:ext cx="8847081" cy="46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8" y="29388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1" y="5607090"/>
            <a:ext cx="1142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অসহায়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অবহেলিত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A1F88-A4EB-4971-BEB0-939AC16D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6" y="650745"/>
            <a:ext cx="9143999" cy="4977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D5E7F-9BC6-443E-AB4E-3F1F7693F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6" y="650745"/>
            <a:ext cx="9143999" cy="4977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B6CBED-6E04-4A51-9EA2-DED2D5D56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6" y="650745"/>
            <a:ext cx="9143999" cy="49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1" y="135919"/>
            <a:ext cx="10757853" cy="792549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অবসর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5650637"/>
            <a:ext cx="1142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বার্ধক্যে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উল্লেখযোগ্যভাবে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হ্রাস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নবীনদের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বয়স্কদের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F392C-8E77-4ED4-B529-F66A505B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1" y="928467"/>
            <a:ext cx="9629155" cy="4722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0CAEA-4357-42C3-B5AA-7B32DC50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1" y="928468"/>
            <a:ext cx="9629155" cy="47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25836"/>
            <a:ext cx="10558463" cy="40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প্রবীণদের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২।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প্রবীণরা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৩।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প্রবীণদের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অবসর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480429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বৈষম্যসমূহ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১২ ও ১৩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342C5-12B8-4B1A-94D1-6BF071C0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9" y="842542"/>
            <a:ext cx="9718620" cy="5663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CBF75-F919-47A6-920C-A6C13C16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8" y="842542"/>
            <a:ext cx="9718621" cy="5663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371E7A-140B-4B72-8412-5E78DBD34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8" y="842541"/>
            <a:ext cx="9718621" cy="5663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0CC069-7FC8-4578-9546-207A17809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7" y="842540"/>
            <a:ext cx="9718622" cy="56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" y="2996419"/>
            <a:ext cx="11211951" cy="1688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বৈষম্যবাদের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বৈষম্যসমূহ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বৈষম্যবাদ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বৈষম্যসমূহ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323557" y="261913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323557" y="321095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323557" y="3802772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31" y="1356107"/>
            <a:ext cx="10142806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বৈষম্যবাদ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-124853" y="3136891"/>
            <a:ext cx="11679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হ্যারিস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বিদ্বেষী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অযোগ্য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মনোভাব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আবেগীয়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অস্থিতিশীল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দুর্বলচিত্তের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45718" y="5501893"/>
            <a:ext cx="1133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বাটলারের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বয়স-বৈষম্যবাদ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প্রক্রিয়া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বদ্ধমূল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8A4A1-C795-4120-B4B2-B4095CDF6A18}"/>
              </a:ext>
            </a:extLst>
          </p:cNvPr>
          <p:cNvSpPr/>
          <p:nvPr/>
        </p:nvSpPr>
        <p:spPr>
          <a:xfrm>
            <a:off x="246186" y="2493907"/>
            <a:ext cx="301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হ্যারিস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580C7-4C7C-4ADD-822B-63EA57EC531E}"/>
              </a:ext>
            </a:extLst>
          </p:cNvPr>
          <p:cNvSpPr/>
          <p:nvPr/>
        </p:nvSpPr>
        <p:spPr>
          <a:xfrm>
            <a:off x="8321043" y="2556994"/>
            <a:ext cx="301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রবার্ট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বাটলার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18614-E169-44B2-ACFD-065AE52F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47" y="283874"/>
            <a:ext cx="2147521" cy="2273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B45FF-3405-4909-8410-21470FEA9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1" y="283875"/>
            <a:ext cx="2147521" cy="22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433477" y="343042"/>
            <a:ext cx="1056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বৈষম্যসমূহ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97" y="1651338"/>
            <a:ext cx="9270609" cy="45665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পরিচ্ছদ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রোগ-ব্যাধি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অবসর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বাটলারের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বৈষম্যবাদের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-52061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0" y="5271826"/>
            <a:ext cx="11760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গবেষণা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বিয়ে-শাদি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অনুষ্ঠানে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কিশোর-যুবকদের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আইটেম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প্রবীণদের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উপযোগী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9B6A65-4ED6-4AE4-8C30-CA25A784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1" y="680874"/>
            <a:ext cx="8778240" cy="45153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CDA3C-7472-4BFA-8059-23629BC6E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1" y="709010"/>
            <a:ext cx="8778240" cy="4515347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483330A-2D68-4545-A1CE-71B9CC91F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2" y="709011"/>
            <a:ext cx="8778239" cy="4515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577D8-DC26-419D-98B8-E8335D4BA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1" y="680873"/>
            <a:ext cx="8778240" cy="4543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589930-AB92-40F6-8116-127253ED7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1" y="680873"/>
            <a:ext cx="8778242" cy="45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484</Words>
  <Application>Microsoft Office PowerPoint</Application>
  <PresentationFormat>Custom</PresentationFormat>
  <Paragraphs>57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বয়স বৈষম্যবাদ?</vt:lpstr>
      <vt:lpstr>PowerPoint Presentation</vt:lpstr>
      <vt:lpstr>একক কাজ </vt:lpstr>
      <vt:lpstr>খাদ্য  </vt:lpstr>
      <vt:lpstr>পোশাক পরিচ্ছদ </vt:lpstr>
      <vt:lpstr>রোগ-ব্যাধি  </vt:lpstr>
      <vt:lpstr>মানসিক পরিবর্তন </vt:lpstr>
      <vt:lpstr>বাধ্যতামূলক অবসর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92</cp:revision>
  <dcterms:created xsi:type="dcterms:W3CDTF">2019-12-13T13:54:59Z</dcterms:created>
  <dcterms:modified xsi:type="dcterms:W3CDTF">2019-12-23T05:53:07Z</dcterms:modified>
</cp:coreProperties>
</file>