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89" r:id="rId9"/>
    <p:sldId id="267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90" r:id="rId18"/>
    <p:sldId id="294" r:id="rId19"/>
    <p:sldId id="295" r:id="rId20"/>
    <p:sldId id="293" r:id="rId21"/>
    <p:sldId id="292" r:id="rId22"/>
    <p:sldId id="291" r:id="rId23"/>
    <p:sldId id="282" r:id="rId24"/>
    <p:sldId id="280" r:id="rId25"/>
    <p:sldId id="281" r:id="rId26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0FB9-6C2B-43D3-90D4-ACFFC923263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DA3-C096-40B1-AA57-88BABA96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D3CCEE-B0DE-4686-AA4B-7866702D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99802-6B8B-46A7-9926-4E4B675D789A}"/>
              </a:ext>
            </a:extLst>
          </p:cNvPr>
          <p:cNvSpPr txBox="1"/>
          <p:nvPr/>
        </p:nvSpPr>
        <p:spPr>
          <a:xfrm>
            <a:off x="4965896" y="2025747"/>
            <a:ext cx="31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7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7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7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37" y="160848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504826" y="5444249"/>
            <a:ext cx="10719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মন-মনন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চিন্তা-চেতনার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পারিপার্শ্বিকতার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E2F93-0ADC-4979-951E-FE193B2E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1004962"/>
            <a:ext cx="8229599" cy="4411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8CEC1-624E-490E-9AC3-45664CA59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1004962"/>
            <a:ext cx="8229599" cy="44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6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সঙ্গতি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80889" y="5515418"/>
            <a:ext cx="1126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মেধা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বুদ্ধি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চিন্তাভাবনা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দৃষ্টিভঙ্গির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63A99-F46D-4384-8FEA-B1BB3AC5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1216362"/>
            <a:ext cx="8285871" cy="4299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23402-294D-4138-B26D-FA56C89CB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64" y="1216361"/>
            <a:ext cx="8264770" cy="42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75" y="158598"/>
            <a:ext cx="10332498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অগ্রগতি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395875" y="5657671"/>
            <a:ext cx="1089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উন্নততর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12634-CD5E-492B-9C44-006489079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5" y="815926"/>
            <a:ext cx="9214339" cy="4232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1A8FBE-549B-4802-BA7B-FE680390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5" y="815926"/>
            <a:ext cx="9214339" cy="4232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EC95D0-70D3-4B3A-9FA5-812E9710B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5" y="815926"/>
            <a:ext cx="9214339" cy="4841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98B728-E95A-43DF-BC11-15FBE9A13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5" y="815925"/>
            <a:ext cx="9214339" cy="48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69" y="0"/>
            <a:ext cx="10421257" cy="786538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126609" y="5657671"/>
            <a:ext cx="1130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পূর্ব-পুরুষদের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দীক্ষা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ভাবধারা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বংশধরদের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সঞ্চারিত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EBEB2-FDCF-4EC4-945A-5BAB2F647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" y="638433"/>
            <a:ext cx="9087730" cy="5019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F069-74F9-4B26-8A65-82FDB144B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" y="638431"/>
            <a:ext cx="9087730" cy="50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1" y="138294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প্রজন্মকে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উপযোগী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903847" y="5657671"/>
            <a:ext cx="962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প্রজন্মকে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পরিস্থিতির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খাওয়ানোর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E1F98-F465-4CDE-B9A0-8177E5CD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5" y="759651"/>
            <a:ext cx="9622300" cy="4898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DB23B2-4088-4D7B-8E75-C0C646918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7" y="759651"/>
            <a:ext cx="9622300" cy="48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08" y="142247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আত্মবিশ্বাস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1308294" y="6033701"/>
            <a:ext cx="876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আত্মবিশ্বাস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952C-8B33-4CBD-9206-261D50404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32" y="757100"/>
            <a:ext cx="8764173" cy="5341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D7BA0-8DFF-4CF0-8D08-557504B0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30" y="730754"/>
            <a:ext cx="8764173" cy="5367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EB720-DD44-44E1-B022-57AE54A47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30" y="730754"/>
            <a:ext cx="8764173" cy="53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691075"/>
            <a:ext cx="10747977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63040"/>
            <a:ext cx="6105378" cy="40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0" y="10566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সুনাগরিকত্ব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01160" y="5657671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মনোভাব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বাস্তব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প্রয়োজনের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শিক্ষাঙ্গনকে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60F50-49A9-44C1-8496-6AE394DA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745589"/>
            <a:ext cx="9129931" cy="4965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4A3F4-25FB-429D-97B7-22E95F000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4" y="745589"/>
            <a:ext cx="9129931" cy="4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89" y="181310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দেশাত্মবোধ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88619" y="5765917"/>
            <a:ext cx="1065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ইচ্ছা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বিশ্বভ্রাতৃত্বের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উপলব্ধি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সমঝোতার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4174F-8638-4601-97E1-5A1AF88D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870139"/>
            <a:ext cx="10195557" cy="4895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EC609C-BB55-45AE-88F9-D3A488665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870139"/>
            <a:ext cx="10195557" cy="4895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0C2F2-EBFD-40CA-80CB-CD9E66176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870139"/>
            <a:ext cx="10195556" cy="4895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A302-A2FF-4C31-8342-355F59B7A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" y="870139"/>
            <a:ext cx="10195558" cy="48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0" y="97413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চরিত্রের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1403251" y="6057422"/>
            <a:ext cx="862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চরিত্র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20DF5-F1BF-4A1E-988C-A33CE8F1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9" y="897214"/>
            <a:ext cx="9242474" cy="5160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9CF67-D8CC-4F7D-859C-C40554C9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0" y="897214"/>
            <a:ext cx="9242474" cy="5160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8BE347-AA92-4DBB-8B19-7EF54300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897214"/>
            <a:ext cx="9242475" cy="51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৯, ১০ ও ১১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0" y="16775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882747" y="6043918"/>
            <a:ext cx="966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3B1E7-C9CA-42F4-A554-98D1960B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" y="967553"/>
            <a:ext cx="9457007" cy="5076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FC8BA-215F-4DD6-936E-9AC02D90A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" y="967552"/>
            <a:ext cx="9457007" cy="50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0" y="181819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মানবীয়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গুণাবলির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59190" y="6029850"/>
            <a:ext cx="104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সত্যিকার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গুণাবলির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FD3E4-E925-48FC-B5D0-68BA1A11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8" y="904885"/>
            <a:ext cx="9439421" cy="5048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D5A13-30DD-41B3-9AB1-492669EE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7" y="904885"/>
            <a:ext cx="9439421" cy="50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0" y="219157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ন্যায়নীতি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বিশ্বভ্রাতৃত্ববোধ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59190" y="5438514"/>
            <a:ext cx="1041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ন্যায়-নীতি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ভ্রাতৃত্ববোধ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গুণাবলি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ব্যাপকভাবে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16D2A-8D3D-4E1D-9132-FD0C18AA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0" y="1018958"/>
            <a:ext cx="9467557" cy="4419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9B165-8CD0-4F55-B50D-3E297632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1" y="1018957"/>
            <a:ext cx="9467556" cy="4419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60B201-7091-4C9F-BEC7-160C2CCC1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0" y="1018955"/>
            <a:ext cx="9467557" cy="44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54112"/>
            <a:ext cx="9858375" cy="788423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" y="1786598"/>
            <a:ext cx="9858375" cy="558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সত্যিকার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গণ্য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৩।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অতীত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সেতুবন্ধন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রচনা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সভ্যতাকে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ভবিষ্যতের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 algn="ctr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48" y="-140637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1375"/>
            <a:ext cx="11430000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সুখী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সমৃদ্ধশালী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956603"/>
            <a:ext cx="9001250" cy="44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4490A-EF1C-4AB1-9135-9E8AE9804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1" y="842542"/>
            <a:ext cx="9718620" cy="5713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69F28-3422-4E13-B5D4-7D0E45AAE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9" y="842542"/>
            <a:ext cx="9718620" cy="5713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C7164-0B86-4DA8-9870-24637106F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8" y="842543"/>
            <a:ext cx="9718622" cy="57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3094304"/>
            <a:ext cx="10480427" cy="98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489165"/>
            <a:ext cx="10568354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1308296" y="2619130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1308296" y="321095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1308296" y="3802772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52" y="226366"/>
            <a:ext cx="10142806" cy="10128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485334" y="2337498"/>
            <a:ext cx="214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সক্রেটিস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140677" y="4466463"/>
            <a:ext cx="1116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রুশোর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সর্বাপেক্ষা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অঙ্গনে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বিচরণের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D8669-8A6D-445E-9D9E-9A407780C0D3}"/>
              </a:ext>
            </a:extLst>
          </p:cNvPr>
          <p:cNvSpPr txBox="1"/>
          <p:nvPr/>
        </p:nvSpPr>
        <p:spPr>
          <a:xfrm>
            <a:off x="485334" y="2827218"/>
            <a:ext cx="1081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দার্শনিক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সক্রেটিস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08C72-1742-4CD6-90ED-26A846C03112}"/>
              </a:ext>
            </a:extLst>
          </p:cNvPr>
          <p:cNvSpPr txBox="1"/>
          <p:nvPr/>
        </p:nvSpPr>
        <p:spPr>
          <a:xfrm>
            <a:off x="-399170" y="3433356"/>
            <a:ext cx="1116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প্লেটোর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আত্মোপলব্ধির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FB1B1-AC2E-4082-81F2-6BF303E7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" y="245618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05C14-28E2-4295-88DE-D93B7B4BA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4" y="245618"/>
            <a:ext cx="2143125" cy="2143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B25A2F-3508-49BB-9DDA-6863FD50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43" y="226366"/>
            <a:ext cx="2143126" cy="21431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BDE2D0-FB94-4233-A515-BCA80540D49B}"/>
              </a:ext>
            </a:extLst>
          </p:cNvPr>
          <p:cNvSpPr txBox="1"/>
          <p:nvPr/>
        </p:nvSpPr>
        <p:spPr>
          <a:xfrm>
            <a:off x="400931" y="2257086"/>
            <a:ext cx="371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জ্যাক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43B0BA-099F-4AFC-9304-BA2D1034F560}"/>
              </a:ext>
            </a:extLst>
          </p:cNvPr>
          <p:cNvSpPr txBox="1"/>
          <p:nvPr/>
        </p:nvSpPr>
        <p:spPr>
          <a:xfrm>
            <a:off x="9643403" y="2304086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ি.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28" name="Picture 4" descr="plato এর ছবির ফলাফল">
            <a:extLst>
              <a:ext uri="{FF2B5EF4-FFF2-40B4-BE49-F238E27FC236}">
                <a16:creationId xmlns:a16="http://schemas.microsoft.com/office/drawing/2014/main" id="{7DD75826-E7CE-46F6-9AD1-2FA9FD22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42" y="213289"/>
            <a:ext cx="2143126" cy="21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6F9191-8D37-4A94-9335-A6A3AF106A07}"/>
              </a:ext>
            </a:extLst>
          </p:cNvPr>
          <p:cNvSpPr txBox="1"/>
          <p:nvPr/>
        </p:nvSpPr>
        <p:spPr>
          <a:xfrm>
            <a:off x="8748780" y="2304086"/>
            <a:ext cx="16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প্লেটো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59600B-7CA3-4469-9BE0-B66891858E4B}"/>
              </a:ext>
            </a:extLst>
          </p:cNvPr>
          <p:cNvSpPr txBox="1"/>
          <p:nvPr/>
        </p:nvSpPr>
        <p:spPr>
          <a:xfrm>
            <a:off x="126607" y="5543878"/>
            <a:ext cx="10818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পি.নান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দস্যদের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আদর্শে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উ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ীবিত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া”।  </a:t>
            </a:r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8" grpId="0"/>
      <p:bldP spid="21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003" y="1927272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অগ্রগতি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প্রজন্মকে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উপযোগী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আত্মবিশ্বাস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413381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35" y="1505241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সুনাগরিত্ব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দেশাত্মবোধ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চরিত্রের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মানবীয়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গুণাবলির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ন্যায়নীতি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বিশ্বভ্রাতৃত্ববোধ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দার্শনিক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সক্রেটিস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642</Words>
  <Application>Microsoft Office PowerPoint</Application>
  <PresentationFormat>Custom</PresentationFormat>
  <Paragraphs>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শিক্ষা?</vt:lpstr>
      <vt:lpstr>PowerPoint Presentation</vt:lpstr>
      <vt:lpstr>PowerPoint Presentation</vt:lpstr>
      <vt:lpstr>একক কাজ </vt:lpstr>
      <vt:lpstr>ব্যক্তি জীবনের পূর্ণ বিকাশ  </vt:lpstr>
      <vt:lpstr>সঙ্গতি বিধান </vt:lpstr>
      <vt:lpstr>সামাজিক অগ্রগতি </vt:lpstr>
      <vt:lpstr>সমাজ সংরক্ষণ </vt:lpstr>
      <vt:lpstr>বর্তমান প্রজন্মকে উপযোগী করা  </vt:lpstr>
      <vt:lpstr>আত্মবিশ্বাস গঠন  </vt:lpstr>
      <vt:lpstr>দলগত কাজ </vt:lpstr>
      <vt:lpstr>সুনাগরিকত্ব অর্জন </vt:lpstr>
      <vt:lpstr>দেশাত্মবোধ তৈরি </vt:lpstr>
      <vt:lpstr>নৈতিক চরিত্রের বিকাশ  </vt:lpstr>
      <vt:lpstr>জ্ঞান অর্জন </vt:lpstr>
      <vt:lpstr>মানবীয় গুণাবলির বিকাশ </vt:lpstr>
      <vt:lpstr>ন্যায়নীতি ও বিশ্বভ্রাতৃত্ববোধ প্রতিষ্ঠা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112</cp:revision>
  <dcterms:created xsi:type="dcterms:W3CDTF">2019-12-13T13:54:59Z</dcterms:created>
  <dcterms:modified xsi:type="dcterms:W3CDTF">2019-12-23T14:13:08Z</dcterms:modified>
</cp:coreProperties>
</file>