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8" r:id="rId2"/>
    <p:sldId id="259" r:id="rId3"/>
    <p:sldId id="284" r:id="rId4"/>
    <p:sldId id="260" r:id="rId5"/>
    <p:sldId id="261" r:id="rId6"/>
    <p:sldId id="263" r:id="rId7"/>
    <p:sldId id="264" r:id="rId8"/>
    <p:sldId id="271" r:id="rId9"/>
    <p:sldId id="273" r:id="rId10"/>
    <p:sldId id="281" r:id="rId11"/>
    <p:sldId id="275" r:id="rId12"/>
    <p:sldId id="283" r:id="rId13"/>
    <p:sldId id="277" r:id="rId14"/>
    <p:sldId id="279" r:id="rId15"/>
    <p:sldId id="278" r:id="rId16"/>
    <p:sldId id="265" r:id="rId17"/>
    <p:sldId id="266" r:id="rId18"/>
    <p:sldId id="267" r:id="rId19"/>
    <p:sldId id="262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58" autoAdjust="0"/>
  </p:normalViewPr>
  <p:slideViewPr>
    <p:cSldViewPr>
      <p:cViewPr>
        <p:scale>
          <a:sx n="100" d="100"/>
          <a:sy n="100" d="100"/>
        </p:scale>
        <p:origin x="-280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CB2B-9BE4-424A-B22E-9C9ABFD791F1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128A1-ED1B-4A86-B6FD-2A67C6B15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4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শ্রেণি</a:t>
            </a:r>
            <a:r>
              <a:rPr lang="bn-BD" baseline="0" dirty="0" smtClean="0"/>
              <a:t> ব্যবস্থাপনার প্রাথমিক পর্যায়ে শিক্ষার্থীদের মনোযোগ আকর্ষণের উদ্দেশ্যে </a:t>
            </a:r>
            <a:r>
              <a:rPr lang="bn-BD" dirty="0" smtClean="0"/>
              <a:t>স্বাগতম স্লাইডটি। সংশ্লিষ্ট</a:t>
            </a:r>
            <a:r>
              <a:rPr lang="bn-BD" baseline="0" dirty="0" smtClean="0"/>
              <a:t> ছবিটি দ্বারা</a:t>
            </a:r>
            <a:r>
              <a:rPr lang="bn-BD" dirty="0" smtClean="0"/>
              <a:t> পাঠের</a:t>
            </a:r>
            <a:r>
              <a:rPr lang="bn-BD" baseline="0" dirty="0" smtClean="0"/>
              <a:t> প্রেক্ষাপট বোঝানো হয়েছে । স্বাগতম স্লাইডটি নিয়ে</a:t>
            </a:r>
            <a:r>
              <a:rPr lang="en-US" baseline="0" dirty="0" smtClean="0"/>
              <a:t> </a:t>
            </a:r>
            <a:r>
              <a:rPr lang="bn-BD" baseline="0" dirty="0" smtClean="0"/>
              <a:t>শিক্ষার্থীদের কোন প্রশ্ন না থাকলে  কোনো আলোচনা নয়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কাজের বিষয়টিতে আজকের পাঠের অর্জিত শিখন দ্বারা শিক্ষার্থীরা যেন তাদের নিজ নিজ  সৃজনশীল প্রতিভার বিকাশ ঘটাতে পারে সে উদ্দেশ্যে  কাজ দেওয়া যেতে পারে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লক্ষ্য রাখবেন যেন শিক্ষার্থীরা বাড়ির কাজ খাতায় তুলে নেয়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64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গুরুত্বপুর্ণ শব্দসমুহ  শিক্ষার্থীদের পুনরায় মনে করিয়ে দিতে পারেন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45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স্লাইডটি দেখিয়ে শিক্ষার্থীদের প্রশ্ন করা যায়।যেমন: ১। ক ও খ  চিত্রে  কী দেখছ ? ২। একগুচ্ছ কোষকে একত্রে কী বলে ?৩।এই টিস্যুটি উদ্ভিদটিস্যু না প্রাণিটিস্যু?   শেষে পাঠ ঘোষনা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8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dirty="0" smtClean="0"/>
              <a:t>শ্রেণীকক্ষে</a:t>
            </a:r>
            <a:r>
              <a:rPr lang="bn-BD" baseline="0" dirty="0" smtClean="0"/>
              <a:t> উপস্থাপনের সময় প্রয়োজন না হলে স্লাইডটি হাইড করে রাখা যেতে পারে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07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/>
              <a:t> ১ নং শিখনফল অর্জনের উদ্দেশ্যে সংশ্লিষ্ট স্লাইডটি ।</a:t>
            </a:r>
            <a:r>
              <a:rPr lang="bn-BD" dirty="0" smtClean="0"/>
              <a:t>শিক্ষক</a:t>
            </a:r>
            <a:r>
              <a:rPr lang="bn-BD" baseline="0" dirty="0" smtClean="0"/>
              <a:t> ভিন্ন কোন উপায়েও পাঠে অগ্রসর হতে পারেন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06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BD" baseline="0" dirty="0" smtClean="0"/>
              <a:t>২ নং শিখনফল অর্জনের উদ্দেশ্যে সংশ্লিষ্ট স্লাইডটি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0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এক্ষেত্রে</a:t>
            </a:r>
            <a:r>
              <a:rPr lang="bn-BD" baseline="0" dirty="0" smtClean="0"/>
              <a:t> সরল ও জটিল টিস্যুর গঠন শিক্ষার্থীদের দ্বারা ব্যাখ্যা করানো যেতে পারে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0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baseline="0" dirty="0" smtClean="0"/>
              <a:t> চিত্রগুলো দেখিয়ে সরল টিস্যুর প্রকারভেদের অংশটি শিক্ষার্থীদের নিরব পাঠের মাধ্যমে পড়তে বলা যেতে পারে (৩ মিনিট সময়) । এই অংশটির কোথাও কোন সমস্যা থাকলে প্রশ্ন উত্তরের মাধ্যমে তা উত্তরণ করা যেতে পারে ।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অ্যারেনকাইমা ,কোলেনকাইমা</a:t>
            </a:r>
            <a:r>
              <a:rPr lang="bn-BD" baseline="0" dirty="0" smtClean="0"/>
              <a:t>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সহায়তায় শিক্ষক ব্যাখ্যা করবেন ।এরপর টিস্যুগুলোর  বৈশিষ্ট্যগুলো শিক্ষার্থীরা ব্ল্যাকবোর্ডে লিখবে । পরে শিক্ষক সহায়তা করবেন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09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এক্ষেত্রে</a:t>
            </a:r>
            <a:r>
              <a:rPr lang="bn-BD" baseline="0" dirty="0" smtClean="0"/>
              <a:t> শিক্ষার্থীদের পোস্টার পেপার ও সাইন পেন সরবরাহ করতে হবে । অংকন শেষে তিনটি সরল টিস্যুর পার্থক্য প্রত্যেক দলের দলনেতা কর্তৃক উপস্থাপন ।মোট্ সময়: ১২ মি 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128A1-ED1B-4A86-B6FD-2A67C6B1580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December 23,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01625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6065" y="18864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19572" y="1179240"/>
            <a:ext cx="8077200" cy="391596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000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2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1080120" cy="112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Tissue images\6959590472_469fe35c22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277367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everythingmaths.co.za/science/lifesciences/grade-10/04-plant-and-animal-tissues/images/9e45fce81de535ed3e1bac440e7958c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2"/>
          <a:stretch/>
        </p:blipFill>
        <p:spPr bwMode="auto">
          <a:xfrm>
            <a:off x="1295400" y="1381991"/>
            <a:ext cx="3048000" cy="389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3001" y="609600"/>
            <a:ext cx="565603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কত ধরণের স্থায়ী টিস্যু দেখতে পাচ্ছ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6400" y="5323357"/>
            <a:ext cx="15259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সরল টিস্যু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5277636"/>
            <a:ext cx="152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জটিল টিস্যু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mp.byui.edu/wellerg/Cell%20Types%20and%20Tissues%20Lab/Images/CeleryParenchy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743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 descr="scle1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00" y="2133600"/>
            <a:ext cx="2278353" cy="2971800"/>
          </a:xfrm>
          <a:prstGeom prst="rect">
            <a:avLst/>
          </a:prstGeom>
        </p:spPr>
      </p:pic>
      <p:pic>
        <p:nvPicPr>
          <p:cNvPr id="6147" name="Picture 3" descr="C:\Users\User\Desktop\c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36" y="2015664"/>
            <a:ext cx="2859666" cy="30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8737" y="838200"/>
            <a:ext cx="495646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চিত্রগুলোর মধ্যে তুলনা কর 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828389"/>
            <a:ext cx="304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সরল টিস্যু তিন প্রকার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301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6508" y="5346412"/>
            <a:ext cx="195933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স্কেরেনকাইমা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9000" y="1200150"/>
            <a:ext cx="2286000" cy="571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859613"/>
            <a:ext cx="59843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উদ্ভিদ টিস্যুর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প্রকারভেদ লিখ ?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120015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: ২মি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066059" y="1739611"/>
            <a:ext cx="4876800" cy="3733800"/>
            <a:chOff x="2057400" y="1600200"/>
            <a:chExt cx="4876800" cy="3733800"/>
          </a:xfrm>
        </p:grpSpPr>
        <p:pic>
          <p:nvPicPr>
            <p:cNvPr id="2" name="Picture 2" descr="http://emp.byui.edu/wellerg/Cell%20Types%20and%20Tissues%20Lab/Images/CeleryParenchy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600200"/>
              <a:ext cx="487680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4038600" y="19812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733800" y="34671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876800" y="28956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971800" y="2590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991100" y="3622964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28194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352800" y="4114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495800" y="4495800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676900" y="3550228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410200" y="4409209"/>
              <a:ext cx="114300" cy="152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984664" y="990600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827" y="246500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3" descr="aere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4038600" cy="3581400"/>
          </a:xfrm>
          <a:prstGeom prst="rect">
            <a:avLst/>
          </a:prstGeom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3" y="1879022"/>
            <a:ext cx="3817967" cy="34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96933" y="5495743"/>
            <a:ext cx="242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ক্লোরেনকাইমা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4500" y="5495743"/>
            <a:ext cx="2427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অ্যারেনকাইমা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1883" y="990599"/>
            <a:ext cx="59671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 ও খ নং চিত্রের কোষগুলো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7046" y="5593040"/>
            <a:ext cx="64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07529" y="5597867"/>
            <a:ext cx="53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8" grpId="0"/>
      <p:bldP spid="21" grpId="0"/>
      <p:bldP spid="22" grpId="0" animBg="1"/>
      <p:bldP spid="22" grpId="1" animBg="1"/>
      <p:bldP spid="23" grpId="0"/>
      <p:bldP spid="23" grpId="1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87413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240" y="246498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://www2.mcdaniel.edu/Biology/botf99/tissimages/colle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0095" y="1833346"/>
            <a:ext cx="3600450" cy="35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scle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150" y="1676400"/>
            <a:ext cx="51054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69752"/>
            <a:ext cx="2057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স্ক্লেরেনকাইমা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0" y="1091625"/>
            <a:ext cx="55626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চিত্রে কী কী বৈশিষ্ট্য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13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7000" y="762000"/>
            <a:ext cx="28956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91949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তিন ধরণের সরল টিস্যুর চিত্র অংকন কর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9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1981200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http://24.media.tumblr.com/tumblr_lgq7bhjbAf1qzg01k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3999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4789577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 চিত্রের বিন্যাসকে আমরা বলতে পারি -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312797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কোষ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312797"/>
            <a:ext cx="1343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টিস্যু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5840113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স্নায়ু কোষ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6617" y="5836017"/>
            <a:ext cx="184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পেশী টিস্যু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6900" y="4928075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উদ্ভিদটিস্যুর প্রকারভেদ বল?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41" y="1294642"/>
            <a:ext cx="3390900" cy="345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71600" y="4928074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চিত্রের টিস্যুর উল্লেখযোগ্য বৈশিষ্ট্য বল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1080120" cy="112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1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 build="allAtOnce"/>
      <p:bldP spid="7" grpId="0"/>
      <p:bldP spid="7" grpId="1"/>
      <p:bldP spid="8" grpId="0"/>
      <p:bldP spid="8" grpId="1"/>
      <p:bldP spid="4" grpId="0"/>
      <p:bldP spid="4" grpId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176467"/>
            <a:ext cx="2514600" cy="851297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164" y="3124200"/>
            <a:ext cx="7696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জবা ফুলের পাতার শিরা ,ফুলের বোটায়  যে ধরণের টিস্যু দেখতে পাওয়া যায় তার গঠন বৈশিষ্ট্য লিখ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2166" y="2256474"/>
            <a:ext cx="30480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ভাজক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স্থায়ী টিস্যু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প্যারেন কাইমা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কোলেনকাইমা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স্ক্লেরেনকাইমা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5941" y="1345794"/>
            <a:ext cx="360045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ps.prenhall.com/wps/media/objects/1111/1137780/24_1_0_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7" y="188640"/>
            <a:ext cx="4114799" cy="48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04048" y="3645024"/>
            <a:ext cx="3672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0448" y="53732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0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157846"/>
            <a:ext cx="5715000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6800" y="457200"/>
            <a:ext cx="72390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8809" y="2708920"/>
            <a:ext cx="7239000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মার্কনী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>
                <a:latin typeface="NikoshBAN" pitchFamily="2" charset="0"/>
                <a:cs typeface="NikoshBAN" pitchFamily="2" charset="0"/>
              </a:rPr>
            </a:br>
            <a:r>
              <a:rPr lang="bn-BD" sz="3200" b="1" dirty="0">
                <a:latin typeface="NikoshBAN" pitchFamily="2" charset="0"/>
                <a:cs typeface="NikoshBAN" pitchFamily="2" charset="0"/>
              </a:rPr>
              <a:t>পদবীঃ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ঃ 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রুহিয়া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8254" y="2032273"/>
            <a:ext cx="676875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bn-BD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২য়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4008" y="691073"/>
            <a:ext cx="43268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52979" y="1916832"/>
            <a:ext cx="29402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24" y="1372661"/>
            <a:ext cx="2693193" cy="34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dn.xump.com/4D-Plant-Cell-Model-300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12122"/>
          <a:stretch/>
        </p:blipFill>
        <p:spPr bwMode="auto">
          <a:xfrm>
            <a:off x="1066800" y="1372661"/>
            <a:ext cx="3419042" cy="35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0571" y="4970317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51054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46790" y="1527139"/>
            <a:ext cx="2172502" cy="3290779"/>
            <a:chOff x="5713061" y="1527139"/>
            <a:chExt cx="2172502" cy="3290779"/>
          </a:xfrm>
        </p:grpSpPr>
        <p:grpSp>
          <p:nvGrpSpPr>
            <p:cNvPr id="2" name="Group 1"/>
            <p:cNvGrpSpPr/>
            <p:nvPr/>
          </p:nvGrpSpPr>
          <p:grpSpPr>
            <a:xfrm>
              <a:off x="5713061" y="1527139"/>
              <a:ext cx="2172502" cy="3290779"/>
              <a:chOff x="5729438" y="1680600"/>
              <a:chExt cx="2172502" cy="3290779"/>
            </a:xfrm>
          </p:grpSpPr>
          <p:pic>
            <p:nvPicPr>
              <p:cNvPr id="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272483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76600" y="2272484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66609" y="226592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2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1" y="295172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98227" y="290463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61453" y="358249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54877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4" y="355170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47352" y="426766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44981" y="4237185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34593" y="4236869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5781081" y="1702990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6483080" y="1696431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2" descr="http://cdn.xump.com/4D-Plant-Cell-Model-300A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90" r="12122"/>
              <a:stretch/>
            </p:blipFill>
            <p:spPr bwMode="auto">
              <a:xfrm rot="5400000">
                <a:off x="7176503" y="1662686"/>
                <a:ext cx="685800" cy="7216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713061" y="1567442"/>
              <a:ext cx="2108869" cy="325047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8424" y="565274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5468 0.004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2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42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46091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3164" y="2895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উদ্ভিদ টিস্যু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1080120" cy="112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6582" y="62484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8643" y="587138"/>
            <a:ext cx="2659118" cy="950495"/>
            <a:chOff x="5943600" y="649705"/>
            <a:chExt cx="2659118" cy="95049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grpSpPr>
        <p:sp>
          <p:nvSpPr>
            <p:cNvPr id="3" name="Rectangle 2"/>
            <p:cNvSpPr/>
            <p:nvPr/>
          </p:nvSpPr>
          <p:spPr>
            <a:xfrm>
              <a:off x="5943600" y="649705"/>
              <a:ext cx="2659118" cy="950495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27449" y="866273"/>
              <a:ext cx="2091420" cy="517357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331640" y="1700808"/>
            <a:ext cx="458971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8050" y="2636912"/>
            <a:ext cx="617210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6955" y="3429000"/>
            <a:ext cx="6872203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টিস্যুর প্রকারভেদ করতে পারবে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6955" y="4284581"/>
            <a:ext cx="7350185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সরল টিস্যু ব্যাখ্যা করতে পারবে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26469"/>
            <a:ext cx="36576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962401" cy="34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7850" y="5403273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একগুচ্ছ কোষ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3608" y="526469"/>
            <a:ext cx="6096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 কী দেখতে একরকম 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ownloads\DEUuqEqLsg5kNuZyB1hVVqHM (1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8" b="9532"/>
          <a:stretch/>
        </p:blipFill>
        <p:spPr bwMode="auto">
          <a:xfrm>
            <a:off x="355962" y="1676400"/>
            <a:ext cx="3930287" cy="38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2348814" y="2514600"/>
            <a:ext cx="2479495" cy="60960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8108" y="526465"/>
            <a:ext cx="2667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টিস্যু কী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709" y="5517921"/>
            <a:ext cx="8305799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একগুচ্ছ কোষ একই স্থান থেকে উৎপত্তি  হয়ে একই কাজ করে । সেই কোষগুচ্ছই টিস্যু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User\Desktop\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80" y="2819400"/>
            <a:ext cx="857250" cy="7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8026" y="519663"/>
            <a:ext cx="752034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কোষগুলোর উৎপত্তি কী একই স্থান হয়েছে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3608" y="526469"/>
            <a:ext cx="608734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এদের কী আমরা উদ্ভিদটিস্যু বলতে পারি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61248"/>
            <a:ext cx="936104" cy="89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32951 -0.09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6" grpId="0" animBg="1"/>
      <p:bldP spid="6" grpId="1" animBg="1"/>
      <p:bldP spid="4" grpId="0" animBg="1"/>
      <p:bldP spid="4" grpId="1" animBg="1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apical_merist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343891"/>
            <a:ext cx="2865868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geek.com/wp-content/uploads/2014/10/42-266243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47204"/>
            <a:ext cx="2879722" cy="260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verythingmaths.co.za/science/lifesciences/grade-10/04-plant-and-animal-tissues/images/9e45fce81de535ed3e1bac440e7958c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2"/>
          <a:stretch/>
        </p:blipFill>
        <p:spPr bwMode="auto">
          <a:xfrm>
            <a:off x="457200" y="1610591"/>
            <a:ext cx="2514600" cy="3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2331" y="457199"/>
            <a:ext cx="698867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ক ও খ চিত্রের মধ্যে কোনটিতে বিভাজন হচ্ছে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8794" y="5309714"/>
            <a:ext cx="261299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ভাজক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210846"/>
            <a:ext cx="158884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স্থায়ী 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331" y="457199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সক্ষম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571" y="457198"/>
            <a:ext cx="714219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টিস্যু  বিভাজনে অক্ষম সে টিস্যুকে কী টিস্যু বলে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User\Desktop\n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1773382"/>
            <a:ext cx="26260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3708" y="5252022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1608" y="5252022"/>
            <a:ext cx="50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1640" y="6082320"/>
            <a:ext cx="4214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Email:    markonee1988@gmail.com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1080120" cy="112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1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7" grpId="0" animBg="1"/>
      <p:bldP spid="8" grpId="0" animBg="1"/>
      <p:bldP spid="8" grpId="1" animBg="1"/>
      <p:bldP spid="9" grpId="0" animBg="1"/>
      <p:bldP spid="9" grpId="1" animBg="1"/>
      <p:bldP spid="5" grpId="0"/>
      <p:bldP spid="5" grpId="1"/>
      <p:bldP spid="12" grpId="0"/>
      <p:bldP spid="12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507</TotalTime>
  <Words>699</Words>
  <Application>Microsoft Office PowerPoint</Application>
  <PresentationFormat>On-screen Show (4:3)</PresentationFormat>
  <Paragraphs>120</Paragraphs>
  <Slides>20</Slides>
  <Notes>11</Notes>
  <HiddenSlides>1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cp</cp:lastModifiedBy>
  <cp:revision>117</cp:revision>
  <dcterms:created xsi:type="dcterms:W3CDTF">2006-08-16T00:00:00Z</dcterms:created>
  <dcterms:modified xsi:type="dcterms:W3CDTF">2019-12-23T08:02:24Z</dcterms:modified>
</cp:coreProperties>
</file>