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8" r:id="rId3"/>
    <p:sldId id="263" r:id="rId4"/>
    <p:sldId id="273" r:id="rId5"/>
    <p:sldId id="274" r:id="rId6"/>
    <p:sldId id="275" r:id="rId7"/>
    <p:sldId id="265" r:id="rId8"/>
    <p:sldId id="279" r:id="rId9"/>
    <p:sldId id="267" r:id="rId10"/>
    <p:sldId id="266" r:id="rId11"/>
    <p:sldId id="261" r:id="rId12"/>
    <p:sldId id="262" r:id="rId13"/>
    <p:sldId id="277" r:id="rId14"/>
    <p:sldId id="278" r:id="rId15"/>
    <p:sldId id="26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36F5E-4B27-4E1B-975C-8C148C04D0BA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8A8D-05BD-48E9-8733-F73A82EF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52C80-A52F-4978-9034-9F5DCA7BD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7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8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2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87AA-FBA2-4355-A9A5-70B26046C4E6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63F6-0181-4092-B84C-7BBD709E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3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95528" y="6415086"/>
            <a:ext cx="2143126" cy="357187"/>
          </a:xfrm>
        </p:spPr>
        <p:txBody>
          <a:bodyPr/>
          <a:lstStyle/>
          <a:p>
            <a:fld id="{4E7E5AC8-3C83-44F2-A42C-3F97629523CE}" type="datetime10">
              <a:rPr lang="bn-BD">
                <a:latin typeface="NikoshBAN" panose="02000000000000000000" pitchFamily="2" charset="0"/>
              </a:rPr>
              <a:t>রবিবার, 22 ডিসেম্বর, 2019</a:t>
            </a:fld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96439" y="6385412"/>
            <a:ext cx="428624" cy="386861"/>
          </a:xfrm>
        </p:spPr>
        <p:txBody>
          <a:bodyPr/>
          <a:lstStyle/>
          <a:p>
            <a:fld id="{B6C7F854-B571-47C3-B81D-C3C225D692F2}" type="slidenum">
              <a:rPr lang="en-US" sz="1600"/>
              <a:t>1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33" y="365470"/>
            <a:ext cx="9526138" cy="6267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5998" y="3051567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17322" y="3054018"/>
            <a:ext cx="17139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7702" y="3194443"/>
            <a:ext cx="182453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543334" y="3190770"/>
            <a:ext cx="173156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 p14:bounceEnd="20000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51865" y="160740"/>
            <a:ext cx="8740411" cy="654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1587559" y="136384"/>
            <a:ext cx="9013367" cy="6608082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88" y="1774209"/>
            <a:ext cx="3650260" cy="44355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417" y="975931"/>
            <a:ext cx="2918139" cy="5400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417" y="915150"/>
            <a:ext cx="291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বিশ্বনবী (সাঃ) বাণী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82208" y="1620523"/>
            <a:ext cx="4258079" cy="47370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4243" y="1774209"/>
            <a:ext cx="3812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 প্রদানকারী ও ঘুষ গ্রহনকারী উভয়ের উপরই আল্লাহর অভিসম্পাত।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 গ্রহীতা ওদাতা উভয়ই জাহান্নামী। ঘুষ একটি মারাত্মক অপরাধ। ঘুষের কারনে মানুষ তার প্রাপ্য অধিকার থেকে বঞ্চিত হয়</a:t>
            </a:r>
          </a:p>
        </p:txBody>
      </p:sp>
    </p:spTree>
    <p:extLst>
      <p:ext uri="{BB962C8B-B14F-4D97-AF65-F5344CB8AC3E}">
        <p14:creationId xmlns:p14="http://schemas.microsoft.com/office/powerpoint/2010/main" val="27607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59" y="994489"/>
            <a:ext cx="3443430" cy="324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57351" y="1073552"/>
            <a:ext cx="6414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233" y="458564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গজব অবতীর্ণ হওয়ার অন্যতম কারন কি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996288"/>
            <a:ext cx="3348677" cy="366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879677" y="1146412"/>
            <a:ext cx="655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835" y="4763068"/>
            <a:ext cx="603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ফাসাদ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8" y="627797"/>
            <a:ext cx="18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48" y="1815152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উওরে টিক চিহ্ন দাও?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8108" y="3862317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ধৈর্য  (খ) সততা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ইনসাফ     (ঘ) অর্থের লোভ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390" y="2838734"/>
            <a:ext cx="750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ঘুষগ্রহনের মাধ্যমে মানুষের কোন চরিত্র প্রকাশ পায়?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3756" y="4307807"/>
            <a:ext cx="42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anose="04020705040A02060702" pitchFamily="82" charset="0"/>
              </a:rPr>
              <a:t>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54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7988" y="1037230"/>
            <a:ext cx="41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টি দেখ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4512"/>
              </p:ext>
            </p:extLst>
          </p:nvPr>
        </p:nvGraphicFramePr>
        <p:xfrm>
          <a:off x="5053417" y="3126451"/>
          <a:ext cx="1866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3420360" imgH="440280" progId="Package">
                  <p:embed/>
                </p:oleObj>
              </mc:Choice>
              <mc:Fallback>
                <p:oleObj name="Packager Shell Object" showAsIcon="1" r:id="rId3" imgW="34203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3417" y="3126451"/>
                        <a:ext cx="18660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49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12" y="324988"/>
            <a:ext cx="5143500" cy="5143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347416" y="566678"/>
            <a:ext cx="5049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284" y="5581934"/>
            <a:ext cx="811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ঘুষের কারনে মানুষের মাঝে কিসের প্রবণতা বৃদ্ধি পায় 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" y="395784"/>
            <a:ext cx="9212239" cy="6114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 rot="19429169">
            <a:off x="1945767" y="782615"/>
            <a:ext cx="154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9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61158" y="276550"/>
            <a:ext cx="3029801" cy="1497911"/>
            <a:chOff x="6630504" y="189409"/>
            <a:chExt cx="2118224" cy="211015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Left-Right Arrow 6"/>
            <p:cNvSpPr/>
            <p:nvPr/>
          </p:nvSpPr>
          <p:spPr>
            <a:xfrm>
              <a:off x="6630504" y="189409"/>
              <a:ext cx="2118224" cy="2110153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4008" y="745874"/>
              <a:ext cx="1069672" cy="997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76058" y="2169473"/>
            <a:ext cx="4870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  ৪র্থ।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২২/০৫/২০১৯ইং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776" y="2169473"/>
            <a:ext cx="68232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রহমান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দারুল ফালাহ আলিম মাদরাসা এন্ড বি এম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চিরির বন্দর, দিনাজ পুর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মাদরাসা শিক্ষা বোর্ড 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cs typeface="NikoshBAN" panose="02000000000000000000" pitchFamily="2" charset="0"/>
              </a:rPr>
              <a:t>Email :</a:t>
            </a:r>
            <a:r>
              <a:rPr lang="bn-IN" sz="3200" dirty="0" smtClean="0"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cs typeface="NikoshBAN" panose="02000000000000000000" pitchFamily="2" charset="0"/>
              </a:rPr>
              <a:t>golzarbtt36@gmail.com.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০১৭২১৬৩১১২০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2" y="321109"/>
            <a:ext cx="2442949" cy="1644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437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176426"/>
            <a:ext cx="5090614" cy="3290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38" y="3575712"/>
            <a:ext cx="5186149" cy="3057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3575712"/>
            <a:ext cx="5090614" cy="3057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g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038" y="176426"/>
            <a:ext cx="5186149" cy="3290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8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10799" y="1947099"/>
            <a:ext cx="6442384" cy="2090932"/>
            <a:chOff x="2810799" y="1947099"/>
            <a:chExt cx="6442384" cy="2090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99" y="1947099"/>
              <a:ext cx="3584884" cy="209093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799" y="1947099"/>
              <a:ext cx="2857500" cy="2090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830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143" y="914400"/>
            <a:ext cx="166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9" y="1622286"/>
            <a:ext cx="575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 যা শিখবেঃ-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390" y="2538484"/>
            <a:ext cx="7697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ঘুষ শব্দের অর্থ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ঘুষ কাকে বলে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ঘুষ শরয়ী বিধান গুলি কি তা চিহ্নিত করতে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কুরাআন-হাদিসের আলোকে ঘুষ গ্রহনের কুফল বিশ্লেষন করতে পারবে।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83892" y="777922"/>
            <a:ext cx="2729553" cy="2019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64573" y="1037230"/>
            <a:ext cx="3603009" cy="18970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76215" y="4356079"/>
            <a:ext cx="3111689" cy="1815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892" y="1528549"/>
            <a:ext cx="30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সাধন করা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4699" y="1746913"/>
            <a:ext cx="371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কৃতিম উপায়ে রোজগার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6340" y="4940490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উপঢৌকন গ্রহন করা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68036" y="2911859"/>
            <a:ext cx="1037229" cy="1091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0047" y="3126236"/>
            <a:ext cx="73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37026" y="2481505"/>
            <a:ext cx="477673" cy="498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flipH="1" flipV="1">
            <a:off x="4462818" y="2730548"/>
            <a:ext cx="805218" cy="72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4"/>
            <a:endCxn id="6" idx="0"/>
          </p:cNvCxnSpPr>
          <p:nvPr/>
        </p:nvCxnSpPr>
        <p:spPr>
          <a:xfrm flipH="1">
            <a:off x="5732060" y="4003681"/>
            <a:ext cx="54591" cy="352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8415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x.jpg"/>
          <p:cNvPicPr>
            <a:picLocks noChangeAspect="1"/>
          </p:cNvPicPr>
          <p:nvPr/>
        </p:nvPicPr>
        <p:blipFill rotWithShape="1">
          <a:blip r:embed="rId2"/>
          <a:srcRect t="10707" b="14750"/>
          <a:stretch/>
        </p:blipFill>
        <p:spPr>
          <a:xfrm>
            <a:off x="700223" y="660671"/>
            <a:ext cx="3248175" cy="286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398" y="697770"/>
            <a:ext cx="3470724" cy="274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4" y="679221"/>
            <a:ext cx="3466531" cy="2784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80157" y="3558220"/>
            <a:ext cx="424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2851" y="3444813"/>
            <a:ext cx="305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অসদুপায়ে অতিরিক্ত সম্পদ গ্রহন করা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223" y="3521121"/>
            <a:ext cx="2588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সম্পাদনের জন্য বিনিময় গ্রহন করা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8919" y="5104684"/>
            <a:ext cx="2565779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76214" y="5207941"/>
            <a:ext cx="251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647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1" y="374612"/>
            <a:ext cx="3310720" cy="2990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2" y="374612"/>
            <a:ext cx="2950931" cy="2990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818" y="3436016"/>
            <a:ext cx="326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 অবধারিত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6071" y="3229633"/>
            <a:ext cx="506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ভীতি ও সন্ত্রাস ছড়িয়ে পড়ে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0252" y="4646702"/>
            <a:ext cx="232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লানত বর্ষিত হয়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04164"/>
            <a:ext cx="3452884" cy="2986016"/>
          </a:xfrm>
          <a:prstGeom prst="rect">
            <a:avLst/>
          </a:prstGeom>
        </p:spPr>
      </p:pic>
      <p:pic>
        <p:nvPicPr>
          <p:cNvPr id="8" name="Picture 7" descr="aidswer.jpg"/>
          <p:cNvPicPr>
            <a:picLocks noChangeAspect="1"/>
          </p:cNvPicPr>
          <p:nvPr/>
        </p:nvPicPr>
        <p:blipFill>
          <a:blip r:embed="rId5"/>
          <a:srcRect l="22581" t="3125" r="6452" b="12500"/>
          <a:stretch>
            <a:fillRect/>
          </a:stretch>
        </p:blipFill>
        <p:spPr>
          <a:xfrm>
            <a:off x="4580331" y="3875964"/>
            <a:ext cx="2057400" cy="2741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orm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445" y="3875965"/>
            <a:ext cx="2219665" cy="2741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2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x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89945" y="319088"/>
            <a:ext cx="9144000" cy="684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" name="Group 2"/>
          <p:cNvGrpSpPr/>
          <p:nvPr/>
        </p:nvGrpSpPr>
        <p:grpSpPr>
          <a:xfrm>
            <a:off x="1171284" y="177422"/>
            <a:ext cx="9162661" cy="6881037"/>
            <a:chOff x="0" y="0"/>
            <a:chExt cx="9144000" cy="6881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4138588" y="470760"/>
            <a:ext cx="2912660" cy="121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বাণী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99238" y="1760794"/>
            <a:ext cx="5554696" cy="44600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‘আপনি বলুন, হারাম ও অপবিত্র জীবিকা এবং পবিত্র জীবিকা সমান নয় । যদিও হারামের অধিক্য তোমাকে বিষ্মিত করে । কাজেই হে বুদ্ধিমানগণ, আল্লাহকে ভয় কর – যাতে সফলকাম হতে পার’। (সুরা আল মায়িদা- ১০০)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40" y="1760793"/>
            <a:ext cx="2913888" cy="44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310</Words>
  <Application>Microsoft Office PowerPoint</Application>
  <PresentationFormat>Widescreen</PresentationFormat>
  <Paragraphs>59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53</cp:revision>
  <dcterms:created xsi:type="dcterms:W3CDTF">2019-11-29T13:12:11Z</dcterms:created>
  <dcterms:modified xsi:type="dcterms:W3CDTF">2019-12-23T07:01:56Z</dcterms:modified>
</cp:coreProperties>
</file>