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notesMasterIdLst>
    <p:notesMasterId r:id="rId19"/>
  </p:notesMasterIdLst>
  <p:sldIdLst>
    <p:sldId id="256" r:id="rId5"/>
    <p:sldId id="272" r:id="rId6"/>
    <p:sldId id="264" r:id="rId7"/>
    <p:sldId id="265" r:id="rId8"/>
    <p:sldId id="261" r:id="rId9"/>
    <p:sldId id="260" r:id="rId10"/>
    <p:sldId id="259" r:id="rId11"/>
    <p:sldId id="258" r:id="rId12"/>
    <p:sldId id="266" r:id="rId13"/>
    <p:sldId id="267" r:id="rId14"/>
    <p:sldId id="271" r:id="rId15"/>
    <p:sldId id="269" r:id="rId16"/>
    <p:sldId id="257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65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30618-1377-4DA8-AB93-2E23398F9DE5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18180-3646-4F29-A108-5A205C857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2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18180-3646-4F29-A108-5A205C8578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0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6812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6681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5490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3395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1058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8898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918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6953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3684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8048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957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799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0910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566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1999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3516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015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1582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8759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4905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5291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763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7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12/23/2019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2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picture\desi flower\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23813"/>
            <a:ext cx="9149892" cy="685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62000" y="5181600"/>
            <a:ext cx="7239000" cy="1676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স</a:t>
            </a:r>
            <a:r>
              <a:rPr lang="bn-BD" sz="96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কলকে </a:t>
            </a:r>
            <a:r>
              <a:rPr lang="bn-BD" sz="96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শুভেচ্ছা</a:t>
            </a:r>
            <a:endParaRPr lang="en-US" sz="9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0179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প্রশ্ন: কর্মক্ষেত্রে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ব্যবহারের ক্ষেত্র</a:t>
            </a:r>
          </a:p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গুলি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বিশ্লেষণ কর ?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369" y="1591270"/>
            <a:ext cx="9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উত্তর-</a:t>
            </a:r>
          </a:p>
          <a:p>
            <a:endParaRPr lang="en-US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369" y="2240340"/>
            <a:ext cx="9028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১/ মোবাইল ফোনে এস.এম.এস. পাঠিয়ে রেজাল্ট ও ভর্তি প্রক্রিয়ার কাজ </a:t>
            </a:r>
            <a:endParaRPr lang="bn-BD" sz="3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করা </a:t>
            </a:r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যায়।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543" y="3266182"/>
            <a:ext cx="87206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২/ ইলেকট্রনিক ভোটিং মেশিন ব্যবহার করে ভোট গণনের কাজ সম্ভব।</a:t>
            </a:r>
          </a:p>
          <a:p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369" y="4028182"/>
            <a:ext cx="90188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৩/ সশরীরে অফিসে না গিয়ে  ভার্চুয়াল অফিসের মাধ্যমে কাজ কর্ম করা </a:t>
            </a:r>
          </a:p>
          <a:p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সম্ভব হয়।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54025"/>
            <a:ext cx="878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৪/কোনো পাইলট ছাড়াই প্লেন এবং ড্রাইভার ছাড়াই গাড়ী চালানো যায়।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369" y="5856982"/>
            <a:ext cx="87270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৫/ চিকিৎসা কেন্দ্রে বিভিন্ন রকম অত্যাধুনিক ডিজিটাল মেশিন ব্যবহার</a:t>
            </a:r>
          </a:p>
          <a:p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করে সেবা দেওয়া হয়।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67000"/>
            <a:ext cx="9144000" cy="19812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362200" y="533400"/>
            <a:ext cx="4419600" cy="914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60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660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6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81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ব্যক্তিগত জীবনে তথ্য ও যোগাযোগ প্রযুক্তি ব্যবহৃত হয় এমন ৫টি নাম লিখ।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7004"/>
            <a:ext cx="47452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প্রযুক্তি বলতে কি বুঝ ?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8648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প্রযুক্তি সম্পর্কিত যোগাযোগের মাধ্যম গুলি কি কি 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45159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তথ্য কি ?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1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990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</a:rPr>
              <a:t>বাড়ির</a:t>
            </a:r>
            <a:r>
              <a:rPr lang="bn-BD" sz="4400" dirty="0" smtClean="0">
                <a:solidFill>
                  <a:srgbClr val="00B050"/>
                </a:solidFill>
              </a:rPr>
              <a:t> </a:t>
            </a:r>
            <a:r>
              <a:rPr lang="bn-BD" sz="5400" dirty="0" smtClean="0">
                <a:solidFill>
                  <a:srgbClr val="00B050"/>
                </a:solidFill>
              </a:rPr>
              <a:t>কাজ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505200"/>
            <a:ext cx="85747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2A13D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সম্পর্কে ১০টি </a:t>
            </a:r>
          </a:p>
          <a:p>
            <a:pPr algn="ctr"/>
            <a:r>
              <a:rPr lang="bn-BD" sz="4400" dirty="0" smtClean="0">
                <a:solidFill>
                  <a:srgbClr val="2A13D1"/>
                </a:solidFill>
                <a:latin typeface="NikoshBAN" pitchFamily="2" charset="0"/>
                <a:cs typeface="NikoshBAN" pitchFamily="2" charset="0"/>
              </a:rPr>
              <a:t>বাক্য লিখে নিয়ে আসবে।</a:t>
            </a:r>
            <a:endParaRPr lang="en-US" sz="4400" dirty="0">
              <a:solidFill>
                <a:srgbClr val="2A13D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19400" y="-762000"/>
            <a:ext cx="137922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24200"/>
            <a:ext cx="9448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ISHNAPUR BHS\Desktop\Untitled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874643"/>
            <a:ext cx="8716619" cy="57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5921" y="1683026"/>
            <a:ext cx="4035288" cy="4094922"/>
          </a:xfrm>
          <a:prstGeom prst="rect">
            <a:avLst/>
          </a:prstGeom>
          <a:ln w="57150">
            <a:solidFill>
              <a:srgbClr val="002060"/>
            </a:solidFill>
            <a:prstDash val="dash"/>
          </a:ln>
          <a:scene3d>
            <a:camera prst="perspectiveContrastingRightFacing"/>
            <a:lightRig rig="threePt" dir="t"/>
          </a:scene3d>
        </p:spPr>
        <p:txBody>
          <a:bodyPr wrap="square">
            <a:prstTxWarp prst="textPlain">
              <a:avLst>
                <a:gd name="adj" fmla="val 51550"/>
              </a:avLst>
            </a:prstTxWarp>
            <a:spAutoFit/>
          </a:bodyPr>
          <a:lstStyle/>
          <a:p>
            <a:endParaRPr lang="as-IN" sz="1600" dirty="0"/>
          </a:p>
          <a:p>
            <a:r>
              <a:rPr lang="en-US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মোঃজাহিদুল ঈসলাম </a:t>
            </a:r>
            <a:endParaRPr lang="as-IN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as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as-IN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পুর্ব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কেওয়াবুনিয়া আকবারিয়া দাখিল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মাস্ট</a:t>
            </a: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ট্রেইনার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আইসিটি</a:t>
            </a:r>
          </a:p>
          <a:p>
            <a:r>
              <a:rPr lang="en-US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UITRCE</a:t>
            </a:r>
            <a:r>
              <a:rPr lang="bn-BD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,</a:t>
            </a:r>
            <a:r>
              <a:rPr lang="en-US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BANBEIS</a:t>
            </a:r>
            <a:r>
              <a:rPr lang="bn-BD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District Ambassador ICT4E</a:t>
            </a:r>
            <a:r>
              <a:rPr lang="bn-BD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           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SutonnyOMJ" pitchFamily="2" charset="0"/>
              </a:rPr>
              <a:t> ,   আমতলী বরগুনা ।</a:t>
            </a:r>
            <a:endParaRPr lang="as-IN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as-IN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মোবাইল</a:t>
            </a:r>
            <a:r>
              <a:rPr lang="as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নং-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01718165920</a:t>
            </a:r>
            <a:endParaRPr lang="as-IN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as-IN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ই-মেইলঃ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zahidulislam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7994@gmail.co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1209" y="1683026"/>
            <a:ext cx="3415748" cy="3587734"/>
          </a:xfrm>
          <a:prstGeom prst="rect">
            <a:avLst/>
          </a:prstGeom>
          <a:ln w="38100">
            <a:solidFill>
              <a:schemeClr val="tx1"/>
            </a:solidFill>
            <a:prstDash val="dashDot"/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endParaRPr lang="as-IN" dirty="0"/>
          </a:p>
          <a:p>
            <a:r>
              <a:rPr lang="as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as-IN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as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দশম</a:t>
            </a:r>
            <a:endParaRPr lang="as-IN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পিরিয়ডঃ</a:t>
            </a:r>
            <a:endParaRPr lang="as-IN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নবম</a:t>
            </a:r>
            <a:endParaRPr lang="as-IN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bn-BD" sz="320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as-IN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13-12-2019</a:t>
            </a:r>
            <a:endParaRPr lang="as-IN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52400"/>
            <a:ext cx="4572000" cy="3810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77" y="168302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200401" cy="24973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97394"/>
            <a:ext cx="2667000" cy="2209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3200400" cy="2133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97395"/>
            <a:ext cx="3276600" cy="2209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707195"/>
            <a:ext cx="3276599" cy="2150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" y="2497395"/>
            <a:ext cx="3183194" cy="2209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707195"/>
            <a:ext cx="2680366" cy="21031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3276600" cy="24973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2667001" cy="24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1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05000"/>
            <a:ext cx="7425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প্রাত্যহিক জীবনে</a:t>
            </a:r>
            <a:r>
              <a:rPr lang="en-US" sz="72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72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en-US" sz="72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ICT)</a:t>
            </a:r>
            <a:endParaRPr lang="bn-BD" sz="7200" dirty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72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তথ্য </a:t>
            </a:r>
            <a:r>
              <a:rPr lang="bn-BD" sz="72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ও যোগাযোগ </a:t>
            </a:r>
            <a:r>
              <a:rPr lang="bn-BD" sz="72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endParaRPr lang="bn-BD" sz="7200" dirty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127337"/>
            <a:ext cx="6593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............।</a:t>
            </a:r>
            <a:endParaRPr lang="en-US" sz="4400" u="sng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276600"/>
            <a:ext cx="863249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২</a:t>
            </a:r>
            <a:r>
              <a:rPr lang="bn-BD" sz="40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/ ব্যক্তিগত জীবনে </a:t>
            </a:r>
            <a:r>
              <a:rPr lang="bn-BD" sz="40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তথ্য ও যোগাযোগ প্রযুক্তির </a:t>
            </a:r>
            <a:r>
              <a:rPr lang="bn-BD" sz="40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   চিহ্নিত করতে পারবে।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445" y="4953000"/>
            <a:ext cx="8395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/ কর্মক্ষেত্রে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bn-BD" sz="40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ও যোগাযোগ প্রযুক্তি </a:t>
            </a:r>
            <a:r>
              <a:rPr lang="bn-BD" sz="40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ব্যবহারের ক্ষেত্র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   বিশ্লেষণ করতে পারবে।</a:t>
            </a:r>
            <a:endParaRPr lang="en-US" sz="4000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690" y="2057400"/>
            <a:ext cx="7343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১/  তথ্য সম্পর্কে ধারনা ব্যাখ্যা করতে পারবে।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83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u="sng" dirty="0" smtClean="0">
                <a:solidFill>
                  <a:srgbClr val="2A13D1"/>
                </a:solidFill>
                <a:latin typeface="SutonnyOMJ" pitchFamily="2" charset="0"/>
                <a:cs typeface="SutonnyOMJ" pitchFamily="2" charset="0"/>
              </a:rPr>
              <a:t>ডাটা</a:t>
            </a:r>
            <a:endParaRPr lang="en-US" sz="4000" u="sng" dirty="0">
              <a:solidFill>
                <a:srgbClr val="2A13D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8672" y="76200"/>
            <a:ext cx="1529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u="sng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পেক্ষাপট</a:t>
            </a:r>
            <a:endParaRPr lang="en-US" sz="4000" u="sng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905000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2A13D1"/>
                </a:solidFill>
                <a:latin typeface="SutonnyOMJ" pitchFamily="2" charset="0"/>
                <a:cs typeface="SutonnyOMJ" pitchFamily="2" charset="0"/>
              </a:rPr>
              <a:t>১২/০৩/৯৯</a:t>
            </a:r>
            <a:endParaRPr lang="en-US" sz="4000" dirty="0">
              <a:solidFill>
                <a:srgbClr val="2A13D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53164" y="1905000"/>
            <a:ext cx="3049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এটা হলো জন্মসাল</a:t>
            </a:r>
            <a:endParaRPr lang="en-US" sz="4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838200" y="685800"/>
            <a:ext cx="363794" cy="1078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4343400" y="685800"/>
            <a:ext cx="363794" cy="1049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552526" y="1676400"/>
            <a:ext cx="13628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তথ্য</a:t>
            </a:r>
            <a:endParaRPr lang="en-US" sz="7200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9871" y="1600200"/>
            <a:ext cx="9653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/>
              <a:t>=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2202037" y="1676400"/>
            <a:ext cx="668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2A13D1"/>
                </a:solidFill>
              </a:rPr>
              <a:t>কমলা</a:t>
            </a:r>
            <a:endParaRPr lang="en-US" sz="3200" dirty="0">
              <a:solidFill>
                <a:srgbClr val="2A13D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6827" y="2590800"/>
            <a:ext cx="668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1407" y="2806121"/>
            <a:ext cx="238398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এটা হলো </a:t>
            </a:r>
            <a:r>
              <a:rPr lang="bn-BD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নাম</a:t>
            </a:r>
            <a:endParaRPr lang="en-US" sz="4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49871" y="2514600"/>
            <a:ext cx="9653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/>
              <a:t>=</a:t>
            </a:r>
            <a:endParaRPr lang="en-US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7628726" y="2590800"/>
            <a:ext cx="13628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তথ্য</a:t>
            </a:r>
            <a:endParaRPr lang="en-US" sz="7200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16" y="3982760"/>
            <a:ext cx="291458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প্রশ্ন : তথ্য </a:t>
            </a:r>
            <a:r>
              <a:rPr lang="bn-BD" sz="44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কি ?</a:t>
            </a:r>
            <a:endParaRPr lang="en-US" sz="4400" dirty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66833"/>
            <a:ext cx="905568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92D05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bn-BD" sz="4400" dirty="0">
                <a:solidFill>
                  <a:srgbClr val="92D050"/>
                </a:solidFill>
                <a:latin typeface="SutonnyOMJ" pitchFamily="2" charset="0"/>
                <a:cs typeface="SutonnyOMJ" pitchFamily="2" charset="0"/>
              </a:rPr>
              <a:t>:</a:t>
            </a:r>
          </a:p>
          <a:p>
            <a:r>
              <a:rPr lang="bn-BD" sz="4400" dirty="0">
                <a:solidFill>
                  <a:srgbClr val="92D050"/>
                </a:solidFill>
                <a:latin typeface="SutonnyOMJ" pitchFamily="2" charset="0"/>
                <a:cs typeface="SutonnyOMJ" pitchFamily="2" charset="0"/>
              </a:rPr>
              <a:t>      কোন ডাটার </a:t>
            </a:r>
            <a:r>
              <a:rPr lang="en-US" sz="4400" dirty="0">
                <a:solidFill>
                  <a:srgbClr val="92D050"/>
                </a:solidFill>
                <a:latin typeface="SutonnyOMJ" pitchFamily="2" charset="0"/>
                <a:cs typeface="SutonnyOMJ" pitchFamily="2" charset="0"/>
              </a:rPr>
              <a:t>(Data)</a:t>
            </a:r>
            <a:r>
              <a:rPr lang="bn-BD" sz="4400" dirty="0">
                <a:solidFill>
                  <a:srgbClr val="92D050"/>
                </a:solidFill>
                <a:latin typeface="SutonnyOMJ" pitchFamily="2" charset="0"/>
                <a:cs typeface="SutonnyOMJ" pitchFamily="2" charset="0"/>
              </a:rPr>
              <a:t>সাথে  কিছু পেক্ষাপট বা</a:t>
            </a:r>
            <a:endParaRPr lang="en-US" sz="4400" dirty="0">
              <a:solidFill>
                <a:srgbClr val="92D05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4400" dirty="0">
                <a:solidFill>
                  <a:srgbClr val="92D050"/>
                </a:solidFill>
                <a:latin typeface="SutonnyOMJ" pitchFamily="2" charset="0"/>
                <a:cs typeface="SutonnyOMJ" pitchFamily="2" charset="0"/>
              </a:rPr>
              <a:t> ঘটনার সমন্বয়ে তৈরি হয় তথ্য</a:t>
            </a:r>
            <a:r>
              <a:rPr lang="en-US" sz="4400" dirty="0">
                <a:solidFill>
                  <a:srgbClr val="92D050"/>
                </a:solidFill>
                <a:latin typeface="SutonnyOMJ" pitchFamily="2" charset="0"/>
                <a:cs typeface="SutonnyOMJ" pitchFamily="2" charset="0"/>
              </a:rPr>
              <a:t>(Information)</a:t>
            </a:r>
          </a:p>
          <a:p>
            <a:endParaRPr lang="en-US" sz="4400" dirty="0">
              <a:solidFill>
                <a:srgbClr val="92D05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27" grpId="0"/>
      <p:bldP spid="29" grpId="0" animBg="1"/>
      <p:bldP spid="31" grpId="0" animBg="1"/>
      <p:bldP spid="36" grpId="0"/>
      <p:bldP spid="4" grpId="0"/>
      <p:bldP spid="5" grpId="0"/>
      <p:bldP spid="6" grpId="0"/>
      <p:bldP spid="15" grpId="0"/>
      <p:bldP spid="9" grpId="0"/>
      <p:bldP spid="20" grpId="0"/>
      <p:bldP spid="10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3739"/>
            <a:ext cx="2438400" cy="3664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648201" cy="3193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3193739"/>
            <a:ext cx="3728421" cy="3646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0421" cy="3193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193739"/>
            <a:ext cx="3124200" cy="366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30735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প্রশ্ন: ব্যক্তিগত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জীবনে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 কি বুঝ ?</a:t>
            </a:r>
            <a:endParaRPr lang="bn-BD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898355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১/ সবার সাথে মোবাইল টেলিফোনে যোগাযোগ করতে পারি।</a:t>
            </a:r>
          </a:p>
          <a:p>
            <a:r>
              <a:rPr lang="bn-BD" sz="3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২/ টেলিভিশনের মাধ্যমে সব রকম বিনোদন মূলক  অনুষ্ঠান দেখতে </a:t>
            </a:r>
          </a:p>
          <a:p>
            <a:r>
              <a:rPr lang="bn-BD" sz="3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পারি।</a:t>
            </a:r>
          </a:p>
          <a:p>
            <a:r>
              <a:rPr lang="bn-BD" sz="3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৩/ মোবাইল দিয়ে শুধু কথা নয়, গান শোনা,ছবি তোলা ও ভিডিও </a:t>
            </a:r>
          </a:p>
          <a:p>
            <a:r>
              <a:rPr lang="bn-BD" sz="3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দেখা যায়।</a:t>
            </a:r>
          </a:p>
          <a:p>
            <a:r>
              <a:rPr lang="bn-BD" sz="3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৪/ রেডিও দিয়ে খবর শোনা, অডিও সব রকম অনুষ্ঠান  উপভোগ </a:t>
            </a:r>
          </a:p>
          <a:p>
            <a:r>
              <a:rPr lang="bn-BD" sz="3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করা যায়।</a:t>
            </a:r>
          </a:p>
          <a:p>
            <a:r>
              <a:rPr lang="bn-BD" sz="3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৫/ জিপিএস ব্যবহার করে গাড়ি চালানো হয়।</a:t>
            </a:r>
          </a:p>
          <a:p>
            <a:r>
              <a:rPr lang="bn-BD" sz="3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৬/ ই-বুক রিডার ব্যবহার করে বই পড়া যায়।</a:t>
            </a:r>
          </a:p>
          <a:p>
            <a:r>
              <a:rPr lang="bn-BD" sz="3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৭/ কম্পিউটার ও ইন্টারনেট ব্যবহার করে ঘরে বসে সারা পৃথিবীর </a:t>
            </a:r>
          </a:p>
          <a:p>
            <a:r>
              <a:rPr lang="bn-BD" sz="3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সাথে যোগাযোগ করা যায় </a:t>
            </a:r>
            <a:endParaRPr lang="en-US" sz="3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0"/>
            <a:ext cx="2957050" cy="2173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95800"/>
            <a:ext cx="3018503" cy="2303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2" y="4495800"/>
            <a:ext cx="2996381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4495801"/>
            <a:ext cx="3124201" cy="2314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3694"/>
            <a:ext cx="3083334" cy="2322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0"/>
            <a:ext cx="3124201" cy="2173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3083334" cy="2173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173694"/>
            <a:ext cx="3124201" cy="23221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695"/>
            <a:ext cx="2971798" cy="23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516</TotalTime>
  <Words>386</Words>
  <Application>Microsoft Office PowerPoint</Application>
  <PresentationFormat>On-screen Show (4:3)</PresentationFormat>
  <Paragraphs>75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</vt:lpstr>
      <vt:lpstr>Book Antiqua</vt:lpstr>
      <vt:lpstr>Calibri</vt:lpstr>
      <vt:lpstr>Corbel</vt:lpstr>
      <vt:lpstr>Garamond</vt:lpstr>
      <vt:lpstr>Lucida Sans</vt:lpstr>
      <vt:lpstr>NikoshBAN</vt:lpstr>
      <vt:lpstr>SutonnyOMJ</vt:lpstr>
      <vt:lpstr>Tahoma</vt:lpstr>
      <vt:lpstr>Times New Roman</vt:lpstr>
      <vt:lpstr>Tunga</vt:lpstr>
      <vt:lpstr>Vrinda</vt:lpstr>
      <vt:lpstr>Wingdings</vt:lpstr>
      <vt:lpstr>Wingdings 2</vt:lpstr>
      <vt:lpstr>Wingdings 3</vt:lpstr>
      <vt:lpstr>BlackTie</vt:lpstr>
      <vt:lpstr>Apex</vt:lpstr>
      <vt:lpstr>Office Theme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e2i Presents</cp:lastModifiedBy>
  <cp:revision>64</cp:revision>
  <dcterms:created xsi:type="dcterms:W3CDTF">2013-04-28T04:24:38Z</dcterms:created>
  <dcterms:modified xsi:type="dcterms:W3CDTF">2019-12-23T05:29:57Z</dcterms:modified>
</cp:coreProperties>
</file>