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6" r:id="rId2"/>
    <p:sldId id="287" r:id="rId3"/>
    <p:sldId id="288" r:id="rId4"/>
    <p:sldId id="289" r:id="rId5"/>
    <p:sldId id="277" r:id="rId6"/>
    <p:sldId id="295" r:id="rId7"/>
    <p:sldId id="293" r:id="rId8"/>
    <p:sldId id="296" r:id="rId9"/>
    <p:sldId id="290" r:id="rId10"/>
    <p:sldId id="294" r:id="rId11"/>
    <p:sldId id="303" r:id="rId12"/>
    <p:sldId id="305" r:id="rId13"/>
    <p:sldId id="297" r:id="rId14"/>
    <p:sldId id="279" r:id="rId15"/>
    <p:sldId id="280" r:id="rId16"/>
    <p:sldId id="298" r:id="rId17"/>
    <p:sldId id="281" r:id="rId18"/>
    <p:sldId id="299" r:id="rId19"/>
    <p:sldId id="282" r:id="rId20"/>
    <p:sldId id="300" r:id="rId21"/>
    <p:sldId id="283" r:id="rId22"/>
    <p:sldId id="301" r:id="rId23"/>
    <p:sldId id="302" r:id="rId24"/>
    <p:sldId id="284" r:id="rId25"/>
    <p:sldId id="29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F8481-2DCD-46E5-B922-1A9DC32518E6}" type="datetimeFigureOut">
              <a:rPr lang="en-US" smtClean="0"/>
              <a:t>12/23/2019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31142-668C-4F48-AAAB-808238CD7D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>
            <a:extLst>
              <a:ext uri="{FF2B5EF4-FFF2-40B4-BE49-F238E27FC236}">
                <a16:creationId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333500" y="228600"/>
            <a:ext cx="970670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en-US" sz="4000" dirty="0"/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65086"/>
            <a:ext cx="9935308" cy="531452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64606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301305"/>
              </p:ext>
            </p:extLst>
          </p:nvPr>
        </p:nvGraphicFramePr>
        <p:xfrm>
          <a:off x="6248400" y="1752600"/>
          <a:ext cx="4724400" cy="3276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87927" y="2694709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7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25455"/>
              </p:ext>
            </p:extLst>
          </p:nvPr>
        </p:nvGraphicFramePr>
        <p:xfrm>
          <a:off x="266700" y="381000"/>
          <a:ext cx="11658600" cy="52425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Environmental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pollution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to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control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is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polluted by garbage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In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our cities air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on both in urban and rural areas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such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 alarming problem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Even the ground we walk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in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various ways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in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our country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Water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also polluted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constantly being polluted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this modern age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Measures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must be taken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has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become one of the greatest problem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by smoke of factories and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vehicles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-15240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0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78151"/>
              </p:ext>
            </p:extLst>
          </p:nvPr>
        </p:nvGraphicFramePr>
        <p:xfrm>
          <a:off x="6781800" y="1447800"/>
          <a:ext cx="4724400" cy="3505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990600" y="2833255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6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96"/>
              </p:ext>
            </p:extLst>
          </p:nvPr>
        </p:nvGraphicFramePr>
        <p:xfrm>
          <a:off x="152400" y="228600"/>
          <a:ext cx="11887200" cy="62636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In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past, there was a tradition among the people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and can be a good mother also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to educate her children.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Even they could not move freely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and they are trying to be self-dependent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on account of social prejudices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This idea has gradually changed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as well as they are encouraged to study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and they should do only household work.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Now,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they have come out of their cocoons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and could not take part in any voluntary work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by joining various types of professions.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So, an educated woman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 help her family economically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that women should remain within the boundary of their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houses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and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admitted into schools, colleges and universities.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4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54207"/>
              </p:ext>
            </p:extLst>
          </p:nvPr>
        </p:nvGraphicFramePr>
        <p:xfrm>
          <a:off x="6781800" y="1828800"/>
          <a:ext cx="4038600" cy="289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990600" y="2819400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0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47752"/>
              </p:ext>
            </p:extLst>
          </p:nvPr>
        </p:nvGraphicFramePr>
        <p:xfrm>
          <a:off x="457200" y="723900"/>
          <a:ext cx="11506200" cy="5410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3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Satellite television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as a cultural assault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to the developing nations.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Numerous channels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are being affected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new dimension to television.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But sometimes it has been branded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makes the children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more aggressive.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Sometimes our younger people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has added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types of programmes.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exhibition of violence  on TV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telecast various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by satellite television.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0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16860"/>
              </p:ext>
            </p:extLst>
          </p:nvPr>
        </p:nvGraphicFramePr>
        <p:xfrm>
          <a:off x="7239000" y="2286000"/>
          <a:ext cx="4038600" cy="289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295400" y="2580409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84256"/>
              </p:ext>
            </p:extLst>
          </p:nvPr>
        </p:nvGraphicFramePr>
        <p:xfrm>
          <a:off x="381000" y="297180"/>
          <a:ext cx="11582400" cy="62636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Digital means using a system 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the implementation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technology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in the field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communication in the 21</a:t>
                      </a:r>
                      <a:r>
                        <a:rPr lang="en-US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century.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The philosophy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‘Digital Bangladesh’ means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declared the vision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which targets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in the premises of education.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Bangladesh is resounding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with the target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the establishment of resourceful by 2021.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 of digital technology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receiving and sending information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through electronic signal.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The present government has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has been playing a vital role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of achieving ‘Digital Bangladesh’.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66697"/>
              </p:ext>
            </p:extLst>
          </p:nvPr>
        </p:nvGraphicFramePr>
        <p:xfrm>
          <a:off x="7010400" y="2258289"/>
          <a:ext cx="4267200" cy="29995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9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9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9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9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9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914400" y="2819400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1801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1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608734"/>
              </p:ext>
            </p:extLst>
          </p:nvPr>
        </p:nvGraphicFramePr>
        <p:xfrm>
          <a:off x="342900" y="609600"/>
          <a:ext cx="11506200" cy="58369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451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8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There have been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association of women with earning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exercising an influence on family affairs.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Large kin groups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women have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started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by both husbands and wives.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There is an increasing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household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 is shared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in the families in the present time.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Besides contributing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family income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have been disintegrated in relationship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in nuclear families have become intensified.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In developed countries,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significant changes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and out of home activities.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2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75D38558-3FA5-4C43-B994-F37C949AC434}"/>
              </a:ext>
            </a:extLst>
          </p:cNvPr>
          <p:cNvSpPr/>
          <p:nvPr/>
        </p:nvSpPr>
        <p:spPr>
          <a:xfrm>
            <a:off x="2819400" y="440787"/>
            <a:ext cx="7504102" cy="801858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9894A9-42FF-4A36-94AC-7580B1795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2766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886200" y="1887876"/>
            <a:ext cx="8001000" cy="378565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 Chandra Majumder</a:t>
            </a:r>
          </a:p>
          <a:p>
            <a:pPr lvl="0">
              <a:defRPr/>
            </a:pPr>
            <a:r>
              <a:rPr lang="en-US" sz="40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Senior Teacher  (English</a:t>
            </a:r>
            <a:r>
              <a:rPr lang="en-US" sz="3600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Gazirhat</a:t>
            </a:r>
            <a:r>
              <a:rPr lang="en-US" sz="36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</a:t>
            </a:r>
            <a:r>
              <a:rPr lang="en-US" sz="36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Noakhali</a:t>
            </a: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Mobile No: 01717155169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 manikmajumder01@gmail.com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0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20753"/>
              </p:ext>
            </p:extLst>
          </p:nvPr>
        </p:nvGraphicFramePr>
        <p:xfrm>
          <a:off x="6858000" y="2105891"/>
          <a:ext cx="4343400" cy="289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295400" y="2819400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6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24641"/>
              </p:ext>
            </p:extLst>
          </p:nvPr>
        </p:nvGraphicFramePr>
        <p:xfrm>
          <a:off x="342900" y="457200"/>
          <a:ext cx="11506200" cy="533400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3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word ‘Discipline’ means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given not only the family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is no discipline.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It is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self-discipline which is the most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but also by the school.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This training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can prosper if there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is a must for living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our success in life.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No men or no nation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the training of the mind which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important condition of our success in life.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As student, we must always cultivate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learning the correct behaviour which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develops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self-control and habits of obedience.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77968"/>
              </p:ext>
            </p:extLst>
          </p:nvPr>
        </p:nvGraphicFramePr>
        <p:xfrm>
          <a:off x="6705600" y="2438400"/>
          <a:ext cx="4038600" cy="289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143000" y="3151909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6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6381"/>
              </p:ext>
            </p:extLst>
          </p:nvPr>
        </p:nvGraphicFramePr>
        <p:xfrm>
          <a:off x="381000" y="457200"/>
          <a:ext cx="11582400" cy="56692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People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living in big cities are very much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to remove unlicensed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vehicles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drivers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tend to break them.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There are many reasons behind traffic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of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traffic rules because most of the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because it causes sufferings to them.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To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reduce traffic jam, it is necessary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the fast overgrowing population which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the presence of unlicensed vehicles on the street.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Drivers should be made aware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with the trauma  named traffic jam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is still increasing in numbers.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Another reason behind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traffic jam is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but the main reason is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it will only continue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grow.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08831"/>
              </p:ext>
            </p:extLst>
          </p:nvPr>
        </p:nvGraphicFramePr>
        <p:xfrm>
          <a:off x="7010400" y="2590800"/>
          <a:ext cx="3733800" cy="289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143000" y="2971800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38200"/>
            <a:ext cx="8762999" cy="4800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1" y="5410200"/>
            <a:ext cx="59436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3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85800"/>
            <a:ext cx="10820400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For the practice of Column matching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SSC Examinee-2020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English-1</a:t>
            </a:r>
            <a:r>
              <a:rPr lang="en-US" sz="5400" b="1" baseline="30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st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 Paper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ook Antiqua" panose="02040602050305030304" pitchFamily="18" charset="0"/>
              </a:rPr>
              <a:t>Question No-6</a:t>
            </a:r>
            <a:endParaRPr lang="en-US" sz="54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83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19400"/>
            <a:ext cx="112776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After the end of the lesson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student will be able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to….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Match the parts of sentences given in column ‘A’, ‘B’ and ‘C’ to write five complete sentences.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3124200" y="914400"/>
            <a:ext cx="5934847" cy="909581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15443"/>
              </p:ext>
            </p:extLst>
          </p:nvPr>
        </p:nvGraphicFramePr>
        <p:xfrm>
          <a:off x="342900" y="381000"/>
          <a:ext cx="11506200" cy="56692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3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Elderly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population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Bangladesh does not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offer any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on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their families for care are emotionally abused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traditional society of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who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depend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growing for centuries all over the world 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Their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 experiences of life and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has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been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their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physical and financial inability.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d)Many older people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to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stop because of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are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 given much importance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But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remain powerless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their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wealth of knowledge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commendable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role to the old aged people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540326" y="2504209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37498"/>
              </p:ext>
            </p:extLst>
          </p:nvPr>
        </p:nvGraphicFramePr>
        <p:xfrm>
          <a:off x="5867399" y="1447800"/>
          <a:ext cx="4572000" cy="3581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3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812611"/>
              </p:ext>
            </p:extLst>
          </p:nvPr>
        </p:nvGraphicFramePr>
        <p:xfrm>
          <a:off x="457200" y="761999"/>
          <a:ext cx="11277600" cy="533400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75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Many people living in city areas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careful of utilizing natural gas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the machines stop.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They waste water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our resources will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 out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natural resources.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Load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shedding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are not careful of using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use it for day to day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purposes.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People are not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hinders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our industrial production by making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very soon.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If this wastage continues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by leaving the taps running whenever they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and thus are wasting this resources.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rame 5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69546"/>
              </p:ext>
            </p:extLst>
          </p:nvPr>
        </p:nvGraphicFramePr>
        <p:xfrm>
          <a:off x="6781800" y="1828800"/>
          <a:ext cx="4419600" cy="3505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295400" y="2985655"/>
            <a:ext cx="5327073" cy="14685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 your Answer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7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88658"/>
              </p:ext>
            </p:extLst>
          </p:nvPr>
        </p:nvGraphicFramePr>
        <p:xfrm>
          <a:off x="152400" y="133379"/>
          <a:ext cx="11887200" cy="65302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73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It is Chernobyl disaster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the use of the energy sources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three billon barrels per year.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9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The energy industries have already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have been a major factor which has played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which can be reproduced and renewed.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5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The consumption 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global petroleum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which has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appeared  to be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they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 find alternative energy sources.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7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Nowadays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major industrial economics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taken initiatives  so that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the potential  danger of nuclear energy.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44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Scientists have emphasized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has increased to approximately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 significant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role for change through history.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A56B3224-B3DA-4F2D-A278-0209069DDF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9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1424</Words>
  <Application>Microsoft Office PowerPoint</Application>
  <PresentationFormat>Widescreen</PresentationFormat>
  <Paragraphs>356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Book Antiqua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Windows User</cp:lastModifiedBy>
  <cp:revision>70</cp:revision>
  <dcterms:created xsi:type="dcterms:W3CDTF">2006-08-16T00:00:00Z</dcterms:created>
  <dcterms:modified xsi:type="dcterms:W3CDTF">2019-12-23T13:58:05Z</dcterms:modified>
</cp:coreProperties>
</file>