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4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0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2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9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1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D60391-EB12-4B2B-AF93-D1F9904F0FD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4A6524-DD97-488B-BE37-C9E382C2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130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070100" y="6350000"/>
            <a:ext cx="728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(আইসিটি)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5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5724" y="143487"/>
            <a:ext cx="7084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http://www.redorbit.com/media/uploads/2011/05/585a7b13d60c4734f3218a084cf5a7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952" y="1197735"/>
            <a:ext cx="7650051" cy="4752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73" y="236111"/>
            <a:ext cx="6000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967" y="2175164"/>
            <a:ext cx="4159263" cy="3143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731" y="2175164"/>
            <a:ext cx="4224271" cy="3143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27058" y="5425757"/>
            <a:ext cx="3039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মহাশূন্যস্থিত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1406" y="5425757"/>
            <a:ext cx="4091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আর্ন্তজাতিক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6313" y="1239110"/>
            <a:ext cx="599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948" y="2147449"/>
            <a:ext cx="4391697" cy="3250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15" y="2147449"/>
            <a:ext cx="4597759" cy="3250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5062" y="229903"/>
            <a:ext cx="6267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6767" y="5506752"/>
            <a:ext cx="2676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0"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7845" y="5506751"/>
            <a:ext cx="2167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0"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888" y="1206446"/>
            <a:ext cx="599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14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19" y="1731817"/>
            <a:ext cx="4597758" cy="3350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731817"/>
            <a:ext cx="4675031" cy="3350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22244" y="5216655"/>
            <a:ext cx="2616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algn="just"/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3200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9431" y="5204487"/>
            <a:ext cx="5378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ভবিষ্যতে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বাসযোগ্য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573" y="236111"/>
            <a:ext cx="6000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909014" y="882442"/>
            <a:ext cx="599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934" y="2161309"/>
            <a:ext cx="4353059" cy="341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735" y="2161310"/>
            <a:ext cx="4275786" cy="341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17678" y="5731595"/>
            <a:ext cx="3191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আধিপত্য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8308" y="5732091"/>
            <a:ext cx="2770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সামরিক ও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কৌশলগত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573" y="236111"/>
            <a:ext cx="6000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626313" y="1239110"/>
            <a:ext cx="599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9888" y="192331"/>
            <a:ext cx="29193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9129" y="5558869"/>
            <a:ext cx="7165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337" y="1256142"/>
            <a:ext cx="6902490" cy="406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4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846" y="628712"/>
            <a:ext cx="5485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ব্যবহার </a:t>
            </a:r>
            <a:endParaRPr lang="en-US" sz="3600" b="1" dirty="0"/>
          </a:p>
        </p:txBody>
      </p:sp>
      <p:pic>
        <p:nvPicPr>
          <p:cNvPr id="3" name="Picture 2" descr="http://www.bitrebels.com/wp-content/uploads/2013/07/groundbreaking-slingatron-space-technology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676" y="1929489"/>
            <a:ext cx="4666449" cy="332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offshore-technology.com/uploads/newsarticle/648228/images/135903/large/4-image-contr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9" y="1929489"/>
            <a:ext cx="4808039" cy="332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6911" y="5408191"/>
            <a:ext cx="461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 ষ্টেশন নিয়ন্ত্রন কক্ষ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298" y="5440856"/>
            <a:ext cx="526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মহাকাশযান যোগাযোগ ষ্টেশন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0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808" y="1524007"/>
            <a:ext cx="4582735" cy="347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85510" y="5092960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 অবতরণ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_44145678_lunarmod_nasa_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8677" y="1524007"/>
            <a:ext cx="4707032" cy="347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75097" y="5092959"/>
            <a:ext cx="3134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 করে মা জাহাজ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2482" y="388808"/>
            <a:ext cx="6552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ব্যবহার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9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8px-Gemini_8_during_rescu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3" y="1648683"/>
            <a:ext cx="4443210" cy="3388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31197" y="5172716"/>
            <a:ext cx="2989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ফিরে আ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1708" y="1642260"/>
            <a:ext cx="4361322" cy="3423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224931" y="5172715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মাটিতে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1944" y="414873"/>
            <a:ext cx="689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ব্যবহার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90" y="1454731"/>
            <a:ext cx="4494727" cy="3383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starshipmodeler.biz/shop/images/products/Books/mpb296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7922" y="1454730"/>
            <a:ext cx="4352466" cy="3383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970" y="4939026"/>
            <a:ext cx="471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ঙ্গল গ্রহে অবতরন করা কিউরিসিটি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2903" y="4857191"/>
            <a:ext cx="5021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যুক্তরাস্ট্রের গোপন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সাময়িক মহাকাশ পরিকল্পনা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5853" y="338748"/>
            <a:ext cx="649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ব্যবহার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157" y="201488"/>
            <a:ext cx="2722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7199" y="1381821"/>
            <a:ext cx="8474994" cy="3327115"/>
            <a:chOff x="6128264" y="-382500"/>
            <a:chExt cx="6731885" cy="3590362"/>
          </a:xfrm>
        </p:grpSpPr>
        <p:sp>
          <p:nvSpPr>
            <p:cNvPr id="4" name="Cloud Callout 3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128264" y="910771"/>
              <a:ext cx="6731885" cy="2297091"/>
              <a:chOff x="247536" y="683173"/>
              <a:chExt cx="8339075" cy="190971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47536" y="683173"/>
                <a:ext cx="8339075" cy="1879112"/>
                <a:chOff x="171797" y="768467"/>
                <a:chExt cx="9172616" cy="2886003"/>
              </a:xfrm>
            </p:grpSpPr>
            <p:pic>
              <p:nvPicPr>
                <p:cNvPr id="8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470" y="768467"/>
                  <a:ext cx="2927943" cy="277359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97" y="904237"/>
                  <a:ext cx="3033794" cy="275023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1" name="Rectangle 10"/>
          <p:cNvSpPr/>
          <p:nvPr/>
        </p:nvSpPr>
        <p:spPr>
          <a:xfrm>
            <a:off x="1726467" y="5427604"/>
            <a:ext cx="8324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02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30" y="3620577"/>
            <a:ext cx="5932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রাজ্জাক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রাজশাহী।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নং-০১৭১২০০৭১৮৯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6795" y="261803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73" y="1076551"/>
            <a:ext cx="2144275" cy="2527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08937" y="3647948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পাঠ: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CB1D63-8118-40B6-B73E-184E39CC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7" y="1346327"/>
            <a:ext cx="1151233" cy="418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02" y="1065430"/>
            <a:ext cx="2143610" cy="252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82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743" y="262772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702" y="1093769"/>
            <a:ext cx="8139449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কিউরিসিটি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মহাকাশ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স্পেস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স্টেশন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সুর্যের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মঙ্গলগ্রহে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আবতরনকারি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মানুষবাহি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স্পুটনিক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২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স্পুটনিক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১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লুনা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৯ 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অ্যাপলো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১১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93495" y="1775075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সমাধান-ঘ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3839" y="3190847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সমাধান-গ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3495" y="4965414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সমাধান-ঘ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rdbillion.net/wp-content/uploads/2013/11/adffb142a07755f9fc4e1400e3491ae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86" y="1108828"/>
            <a:ext cx="7881870" cy="4544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1348" y="185498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286" y="5795493"/>
            <a:ext cx="813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বর্তমানে দুটি মহাকাশ অভিযানের নাম লিখে আনবে।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3690" y="172620"/>
            <a:ext cx="1750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2" descr="http://sslmda.com/images/pressrel/lasercomm2_lr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182" y="1343891"/>
            <a:ext cx="7650051" cy="4331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015" y="285155"/>
            <a:ext cx="599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45" y="1622687"/>
            <a:ext cx="4391695" cy="3464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223" y="1622687"/>
            <a:ext cx="4314422" cy="3464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708992" y="5239747"/>
            <a:ext cx="1388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0" algn="just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5740" y="5372517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9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ccess.co.il/knowledge/images/technology-astronaut-in-spac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3341" y="1378641"/>
            <a:ext cx="4314422" cy="3612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esa.int/var/esa/storage/images/esa_multimedia/images/2008/06/xmm-newton/10148619-2-eng-GB/XMM-Newto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0344" y="1378641"/>
            <a:ext cx="4275785" cy="3612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2629" y="486320"/>
            <a:ext cx="785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দিয়ে  কি কাজ করা 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437" y="5095889"/>
            <a:ext cx="114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9934" y="5095889"/>
            <a:ext cx="172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9552" y="509149"/>
            <a:ext cx="599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5657" y="5583781"/>
            <a:ext cx="3658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6563" y="229484"/>
            <a:ext cx="30299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1033" y="988908"/>
            <a:ext cx="3560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kumimoji="0" lang="en-US" sz="4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007" y="1889090"/>
            <a:ext cx="7431110" cy="4244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2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353" y="237014"/>
            <a:ext cx="2129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9566" y="1160344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166" y="2138849"/>
            <a:ext cx="90763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র্ণনা করতে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ব্যবহার ব্যাখ্যা করতে পারবে।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699" y="5382209"/>
            <a:ext cx="10766738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>
              <a:lnSpc>
                <a:spcPct val="90000"/>
              </a:lnSpc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মহাকাশ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উড্ডয়ন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ঐ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ধর্মাবলিকে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313" y="1202249"/>
            <a:ext cx="4314421" cy="324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12" y="1202249"/>
            <a:ext cx="4518572" cy="324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48692" y="4531303"/>
            <a:ext cx="3585597" cy="991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algn="just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রিমোট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কন্ট্রোলের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" lvl="0" algn="just">
              <a:lnSpc>
                <a:spcPct val="90000"/>
              </a:lnSpc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5442" y="4531303"/>
            <a:ext cx="3541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নভোচারীবাহী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9015" y="285155"/>
            <a:ext cx="599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674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619" y="1159345"/>
            <a:ext cx="4213677" cy="3528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59" y="1159344"/>
            <a:ext cx="4246810" cy="3528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52307" y="4687541"/>
            <a:ext cx="323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মনুষ্যবাহী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নভোযান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0260" y="4699437"/>
            <a:ext cx="4674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মনুষ্যহীন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নভোযান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039969" y="5357532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63" y="5296108"/>
            <a:ext cx="10848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algn="ctr"/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পরিচলনার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ক্ষেত্রে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পরিচলনা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44546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9015" y="285155"/>
            <a:ext cx="599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107" y="5252427"/>
            <a:ext cx="4836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লেখ 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32165" y="214424"/>
            <a:ext cx="2526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http://www.redorbit.com/media/uploads/2013/10/cassi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4763" y="1137754"/>
            <a:ext cx="6361455" cy="3837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2551</TotalTime>
  <Words>417</Words>
  <Application>Microsoft Office PowerPoint</Application>
  <PresentationFormat>Custom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105</cp:revision>
  <dcterms:created xsi:type="dcterms:W3CDTF">2019-12-08T11:23:03Z</dcterms:created>
  <dcterms:modified xsi:type="dcterms:W3CDTF">2019-12-23T13:57:24Z</dcterms:modified>
</cp:coreProperties>
</file>