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FA598-4264-4440-97A6-06B6F2C1F437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A826E-EA2E-48E6-A746-9E88A3DC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6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EFBA06-131C-4859-9C39-A0BB73E6E7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31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6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6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9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4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1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2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34564-DA53-47CB-8A2A-505A33B086AE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3DE3-FAB8-4F77-97F7-736F182F58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903699" y="6486939"/>
            <a:ext cx="5234608" cy="371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ফয়েজ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ডাটরা</a:t>
            </a:r>
            <a:r>
              <a:rPr lang="en-US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হাজীগঞ্জ</a:t>
            </a:r>
            <a:r>
              <a:rPr lang="en-US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baseline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3360" y="771832"/>
            <a:ext cx="5825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499" y="1841499"/>
            <a:ext cx="3845791" cy="384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57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29490" y="299361"/>
            <a:ext cx="6345384" cy="1033996"/>
            <a:chOff x="595744" y="2682342"/>
            <a:chExt cx="6345384" cy="1033996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5120407"/>
                </p:ext>
              </p:extLst>
            </p:nvPr>
          </p:nvGraphicFramePr>
          <p:xfrm>
            <a:off x="2574925" y="2682342"/>
            <a:ext cx="4366203" cy="10339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4" name="Equation" r:id="rId3" imgW="1663560" imgH="393480" progId="Equation.3">
                    <p:embed/>
                  </p:oleObj>
                </mc:Choice>
                <mc:Fallback>
                  <p:oleObj name="Equation" r:id="rId3" imgW="1663560" imgH="393480" progId="Equation.3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74925" y="2682342"/>
                          <a:ext cx="4366203" cy="10339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595744" y="2840182"/>
              <a:ext cx="19812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079673" y="443347"/>
            <a:ext cx="3463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831585"/>
              </p:ext>
            </p:extLst>
          </p:nvPr>
        </p:nvGraphicFramePr>
        <p:xfrm>
          <a:off x="331355" y="1523999"/>
          <a:ext cx="2638388" cy="890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5" imgW="1168200" imgH="393480" progId="Equation.3">
                  <p:embed/>
                </p:oleObj>
              </mc:Choice>
              <mc:Fallback>
                <p:oleObj name="Equation" r:id="rId5" imgW="1168200" imgH="39348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355" y="1523999"/>
                        <a:ext cx="2638388" cy="890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938770"/>
              </p:ext>
            </p:extLst>
          </p:nvPr>
        </p:nvGraphicFramePr>
        <p:xfrm>
          <a:off x="193964" y="2729345"/>
          <a:ext cx="2424926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7" imgW="1028520" imgH="761760" progId="Equation.3">
                  <p:embed/>
                </p:oleObj>
              </mc:Choice>
              <mc:Fallback>
                <p:oleObj name="Equation" r:id="rId7" imgW="1028520" imgH="76176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3964" y="2729345"/>
                        <a:ext cx="2424926" cy="179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407632"/>
              </p:ext>
            </p:extLst>
          </p:nvPr>
        </p:nvGraphicFramePr>
        <p:xfrm>
          <a:off x="0" y="4890655"/>
          <a:ext cx="3891179" cy="1757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9" imgW="1688760" imgH="761760" progId="Equation.3">
                  <p:embed/>
                </p:oleObj>
              </mc:Choice>
              <mc:Fallback>
                <p:oleObj name="Equation" r:id="rId9" imgW="1688760" imgH="76176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4890655"/>
                        <a:ext cx="3891179" cy="1757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358390"/>
              </p:ext>
            </p:extLst>
          </p:nvPr>
        </p:nvGraphicFramePr>
        <p:xfrm>
          <a:off x="4002158" y="1502961"/>
          <a:ext cx="8065151" cy="976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11" imgW="3466800" imgH="419040" progId="Equation.3">
                  <p:embed/>
                </p:oleObj>
              </mc:Choice>
              <mc:Fallback>
                <p:oleObj name="Equation" r:id="rId11" imgW="3466800" imgH="41904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02158" y="1502961"/>
                        <a:ext cx="8065151" cy="976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137606"/>
              </p:ext>
            </p:extLst>
          </p:nvPr>
        </p:nvGraphicFramePr>
        <p:xfrm>
          <a:off x="4042352" y="2479963"/>
          <a:ext cx="1979651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13" imgW="863280" imgH="393480" progId="Equation.3">
                  <p:embed/>
                </p:oleObj>
              </mc:Choice>
              <mc:Fallback>
                <p:oleObj name="Equation" r:id="rId13" imgW="863280" imgH="393480" progId="Equation.3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42352" y="2479963"/>
                        <a:ext cx="1979651" cy="90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881866"/>
              </p:ext>
            </p:extLst>
          </p:nvPr>
        </p:nvGraphicFramePr>
        <p:xfrm>
          <a:off x="4016519" y="3516222"/>
          <a:ext cx="2384281" cy="962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15" imgW="977760" imgH="393480" progId="Equation.3">
                  <p:embed/>
                </p:oleObj>
              </mc:Choice>
              <mc:Fallback>
                <p:oleObj name="Equation" r:id="rId15" imgW="977760" imgH="393480" progId="Equation.3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16519" y="3516222"/>
                        <a:ext cx="2384281" cy="962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782810"/>
              </p:ext>
            </p:extLst>
          </p:nvPr>
        </p:nvGraphicFramePr>
        <p:xfrm>
          <a:off x="4023734" y="4709856"/>
          <a:ext cx="1933721" cy="411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17" imgW="838080" imgH="177480" progId="Equation.3">
                  <p:embed/>
                </p:oleObj>
              </mc:Choice>
              <mc:Fallback>
                <p:oleObj name="Equation" r:id="rId17" imgW="838080" imgH="177480" progId="Equation.3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23734" y="4709856"/>
                        <a:ext cx="1933721" cy="411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178431"/>
              </p:ext>
            </p:extLst>
          </p:nvPr>
        </p:nvGraphicFramePr>
        <p:xfrm>
          <a:off x="4054908" y="5347107"/>
          <a:ext cx="905019" cy="453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19" imgW="355320" imgH="177480" progId="Equation.3">
                  <p:embed/>
                </p:oleObj>
              </mc:Choice>
              <mc:Fallback>
                <p:oleObj name="Equation" r:id="rId19" imgW="355320" imgH="177480" progId="Equation.3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054908" y="5347107"/>
                        <a:ext cx="905019" cy="453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3948546" y="1413163"/>
            <a:ext cx="27709" cy="5140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53891" y="5472545"/>
            <a:ext cx="1246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07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2954" y="748144"/>
            <a:ext cx="2291809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209999"/>
              </p:ext>
            </p:extLst>
          </p:nvPr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690254" y="1981200"/>
            <a:ext cx="5958321" cy="881063"/>
            <a:chOff x="457199" y="2050472"/>
            <a:chExt cx="5958321" cy="881063"/>
          </a:xfrm>
        </p:grpSpPr>
        <p:sp>
          <p:nvSpPr>
            <p:cNvPr id="5" name="TextBox 4"/>
            <p:cNvSpPr txBox="1"/>
            <p:nvPr/>
          </p:nvSpPr>
          <p:spPr>
            <a:xfrm>
              <a:off x="457199" y="2299854"/>
              <a:ext cx="2105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7340535"/>
                </p:ext>
              </p:extLst>
            </p:nvPr>
          </p:nvGraphicFramePr>
          <p:xfrm>
            <a:off x="2719820" y="2050472"/>
            <a:ext cx="3695700" cy="881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0" name="Equation" r:id="rId5" imgW="1650960" imgH="393480" progId="Equation.3">
                    <p:embed/>
                  </p:oleObj>
                </mc:Choice>
                <mc:Fallback>
                  <p:oleObj name="Equation" r:id="rId5" imgW="1650960" imgH="393480" progId="Equation.3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719820" y="2050472"/>
                          <a:ext cx="3695700" cy="881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1731817" y="3297238"/>
            <a:ext cx="5511946" cy="881062"/>
            <a:chOff x="609599" y="3574329"/>
            <a:chExt cx="5511946" cy="8810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0115779"/>
                </p:ext>
              </p:extLst>
            </p:nvPr>
          </p:nvGraphicFramePr>
          <p:xfrm>
            <a:off x="2600470" y="3574329"/>
            <a:ext cx="3521075" cy="881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1" name="Equation" r:id="rId7" imgW="1574640" imgH="393480" progId="Equation.3">
                    <p:embed/>
                  </p:oleObj>
                </mc:Choice>
                <mc:Fallback>
                  <p:oleObj name="Equation" r:id="rId7" imgW="1574640" imgH="393480" progId="Equation.3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600470" y="3574329"/>
                          <a:ext cx="3521075" cy="881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09599" y="3809999"/>
              <a:ext cx="2105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938655" y="2175164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- 181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04908" y="3311237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- 182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" y="2202873"/>
            <a:ext cx="117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053" y="3560619"/>
            <a:ext cx="117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2য়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50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9646" y="568019"/>
            <a:ext cx="155751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18193" y="1524000"/>
            <a:ext cx="2455320" cy="711014"/>
            <a:chOff x="1518193" y="1524000"/>
            <a:chExt cx="2455320" cy="711014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75579"/>
                </p:ext>
              </p:extLst>
            </p:nvPr>
          </p:nvGraphicFramePr>
          <p:xfrm>
            <a:off x="2097088" y="1524000"/>
            <a:ext cx="1876425" cy="582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8" name="Equation" r:id="rId3" imgW="571320" imgH="177480" progId="Equation.3">
                    <p:embed/>
                  </p:oleObj>
                </mc:Choice>
                <mc:Fallback>
                  <p:oleObj name="Equation" r:id="rId3" imgW="571320" imgH="177480" progId="Equation.3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97088" y="1524000"/>
                          <a:ext cx="1876425" cy="582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518193" y="1527128"/>
              <a:ext cx="587698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48920" y="2493801"/>
            <a:ext cx="2585639" cy="752595"/>
            <a:chOff x="1448920" y="2493801"/>
            <a:chExt cx="2585639" cy="752595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6789665"/>
                </p:ext>
              </p:extLst>
            </p:nvPr>
          </p:nvGraphicFramePr>
          <p:xfrm>
            <a:off x="2118447" y="2493801"/>
            <a:ext cx="1916112" cy="582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9" name="Equation" r:id="rId5" imgW="583920" imgH="177480" progId="Equation.3">
                    <p:embed/>
                  </p:oleObj>
                </mc:Choice>
                <mc:Fallback>
                  <p:oleObj name="Equation" r:id="rId5" imgW="583920" imgH="177480" progId="Equation.3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18447" y="2493801"/>
                          <a:ext cx="1916112" cy="582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448920" y="2538510"/>
              <a:ext cx="629262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77637" y="3478213"/>
            <a:ext cx="3081626" cy="710292"/>
            <a:chOff x="1177637" y="3478213"/>
            <a:chExt cx="3081626" cy="710292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086727"/>
                </p:ext>
              </p:extLst>
            </p:nvPr>
          </p:nvGraphicFramePr>
          <p:xfrm>
            <a:off x="1839913" y="3478213"/>
            <a:ext cx="2419350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0" name="Equation" r:id="rId7" imgW="838080" imgH="203040" progId="Equation.3">
                    <p:embed/>
                  </p:oleObj>
                </mc:Choice>
                <mc:Fallback>
                  <p:oleObj name="Equation" r:id="rId7" imgW="838080" imgH="203040" progId="Equation.3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839913" y="3478213"/>
                          <a:ext cx="2419350" cy="585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1177637" y="3480619"/>
              <a:ext cx="969818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25236" y="4505856"/>
            <a:ext cx="3759489" cy="707886"/>
            <a:chOff x="775856" y="4963056"/>
            <a:chExt cx="3759489" cy="707886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137975"/>
                </p:ext>
              </p:extLst>
            </p:nvPr>
          </p:nvGraphicFramePr>
          <p:xfrm>
            <a:off x="1676258" y="4995863"/>
            <a:ext cx="2859087" cy="547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name="Equation" r:id="rId9" imgW="927000" imgH="177480" progId="Equation.3">
                    <p:embed/>
                  </p:oleObj>
                </mc:Choice>
                <mc:Fallback>
                  <p:oleObj name="Equation" r:id="rId9" imgW="927000" imgH="177480" progId="Equation.3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676258" y="4995863"/>
                          <a:ext cx="2859087" cy="547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775856" y="4963056"/>
              <a:ext cx="1413162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0438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9646" y="568019"/>
            <a:ext cx="2056281" cy="707886"/>
          </a:xfrm>
          <a:prstGeom prst="rect">
            <a:avLst/>
          </a:prstGeom>
          <a:solidFill>
            <a:srgbClr val="00FF0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6038" y="2036617"/>
            <a:ext cx="4461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8(ক),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11381" y="1800658"/>
            <a:ext cx="6131070" cy="922337"/>
            <a:chOff x="-249382" y="1814513"/>
            <a:chExt cx="6131070" cy="922337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8367239"/>
                </p:ext>
              </p:extLst>
            </p:nvPr>
          </p:nvGraphicFramePr>
          <p:xfrm>
            <a:off x="346075" y="1814513"/>
            <a:ext cx="5535613" cy="922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6" name="Equation" r:id="rId3" imgW="2361960" imgH="393480" progId="Equation.3">
                    <p:embed/>
                  </p:oleObj>
                </mc:Choice>
                <mc:Fallback>
                  <p:oleObj name="Equation" r:id="rId3" imgW="2361960" imgH="39348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6075" y="1814513"/>
                          <a:ext cx="5535613" cy="922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-249382" y="1956619"/>
              <a:ext cx="665018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7997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679" y="151533"/>
            <a:ext cx="3748521" cy="47650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8367" y="5070764"/>
            <a:ext cx="2396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46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676400" y="2362200"/>
            <a:ext cx="9370143" cy="3936832"/>
            <a:chOff x="-290849" y="3056690"/>
            <a:chExt cx="9962699" cy="326790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-290849" y="3056690"/>
              <a:ext cx="5509278" cy="3267909"/>
            </a:xfrm>
            <a:prstGeom prst="roundRect">
              <a:avLst/>
            </a:prstGeom>
            <a:grp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bn-BD" sz="15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>
                <a:defRPr/>
              </a:pPr>
              <a:endPara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704541" y="3119943"/>
              <a:ext cx="3967309" cy="3200400"/>
            </a:xfrm>
            <a:prstGeom prst="roundRect">
              <a:avLst>
                <a:gd name="adj" fmla="val 14286"/>
              </a:avLst>
            </a:prstGeom>
            <a:grp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sz="28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ত্রিকোনমিতি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অধ্যায়:নবম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50 </a:t>
              </a: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22</a:t>
              </a:r>
              <a:r>
                <a:rPr lang="en-US" sz="28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/12/2019ইং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endParaRPr lang="en-US" sz="21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418624" y="3056690"/>
              <a:ext cx="42861" cy="3247312"/>
            </a:xfrm>
            <a:prstGeom prst="line">
              <a:avLst/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1828800" y="1905001"/>
            <a:ext cx="50292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ফয়েজ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ডাটরা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শিবপুর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আজিজিয়া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হাজীগঞ্জ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01721121512</a:t>
            </a: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fayezahamed81@gmail.com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228600"/>
            <a:ext cx="1551593" cy="1943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81000"/>
            <a:ext cx="1351854" cy="1858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2947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11" y="164690"/>
            <a:ext cx="9387348" cy="630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07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936" y="2566219"/>
            <a:ext cx="629756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ত্রিকোনমিতির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77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445" y="1755058"/>
            <a:ext cx="11297265" cy="3170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ত্রিকোনমিতির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12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75416" y="886692"/>
            <a:ext cx="3768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11,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6471" y="678873"/>
            <a:ext cx="6526242" cy="894918"/>
            <a:chOff x="526471" y="678873"/>
            <a:chExt cx="6526242" cy="894918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4836365"/>
                </p:ext>
              </p:extLst>
            </p:nvPr>
          </p:nvGraphicFramePr>
          <p:xfrm>
            <a:off x="2433781" y="678873"/>
            <a:ext cx="4618932" cy="894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Equation" r:id="rId3" imgW="2031840" imgH="393480" progId="Equation.3">
                    <p:embed/>
                  </p:oleObj>
                </mc:Choice>
                <mc:Fallback>
                  <p:oleObj name="Equation" r:id="rId3" imgW="203184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33781" y="678873"/>
                          <a:ext cx="4618932" cy="8949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526471" y="803564"/>
              <a:ext cx="19812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205382"/>
              </p:ext>
            </p:extLst>
          </p:nvPr>
        </p:nvGraphicFramePr>
        <p:xfrm>
          <a:off x="242119" y="1637070"/>
          <a:ext cx="3093091" cy="940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1295280" imgH="393480" progId="Equation.3">
                  <p:embed/>
                </p:oleObj>
              </mc:Choice>
              <mc:Fallback>
                <p:oleObj name="Equation" r:id="rId5" imgW="1295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2119" y="1637070"/>
                        <a:ext cx="3093091" cy="940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611320"/>
              </p:ext>
            </p:extLst>
          </p:nvPr>
        </p:nvGraphicFramePr>
        <p:xfrm>
          <a:off x="192497" y="2767546"/>
          <a:ext cx="6621258" cy="921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3009600" imgH="419040" progId="Equation.3">
                  <p:embed/>
                </p:oleObj>
              </mc:Choice>
              <mc:Fallback>
                <p:oleObj name="Equation" r:id="rId7" imgW="3009600" imgH="41904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2497" y="2767546"/>
                        <a:ext cx="6621258" cy="921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741162" y="2381196"/>
            <a:ext cx="3853968" cy="1327111"/>
            <a:chOff x="7637924" y="2912138"/>
            <a:chExt cx="3853968" cy="1327111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1893187"/>
                </p:ext>
              </p:extLst>
            </p:nvPr>
          </p:nvGraphicFramePr>
          <p:xfrm>
            <a:off x="7637924" y="3333137"/>
            <a:ext cx="3853968" cy="443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9" imgW="1879560" imgH="215640" progId="Equation.3">
                    <p:embed/>
                  </p:oleObj>
                </mc:Choice>
                <mc:Fallback>
                  <p:oleObj name="Equation" r:id="rId9" imgW="1879560" imgH="215640" progId="Equation.3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637924" y="3333137"/>
                          <a:ext cx="3853968" cy="4432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8624229" y="2912138"/>
              <a:ext cx="20093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[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লব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হরকে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99649" y="3654474"/>
              <a:ext cx="20093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দ্বারা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]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894974"/>
              </p:ext>
            </p:extLst>
          </p:nvPr>
        </p:nvGraphicFramePr>
        <p:xfrm>
          <a:off x="203559" y="3908102"/>
          <a:ext cx="4943628" cy="1024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1" imgW="2145960" imgH="444240" progId="Equation.3">
                  <p:embed/>
                </p:oleObj>
              </mc:Choice>
              <mc:Fallback>
                <p:oleObj name="Equation" r:id="rId11" imgW="2145960" imgH="44424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3559" y="3908102"/>
                        <a:ext cx="4943628" cy="1024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956847"/>
              </p:ext>
            </p:extLst>
          </p:nvPr>
        </p:nvGraphicFramePr>
        <p:xfrm>
          <a:off x="289544" y="5180576"/>
          <a:ext cx="30702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3" imgW="1333440" imgH="419040" progId="Equation.3">
                  <p:embed/>
                </p:oleObj>
              </mc:Choice>
              <mc:Fallback>
                <p:oleObj name="Equation" r:id="rId13" imgW="1333440" imgH="41904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9544" y="5180576"/>
                        <a:ext cx="30702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339305"/>
              </p:ext>
            </p:extLst>
          </p:nvPr>
        </p:nvGraphicFramePr>
        <p:xfrm>
          <a:off x="7122960" y="3754901"/>
          <a:ext cx="30702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15" imgW="1333440" imgH="419040" progId="Equation.3">
                  <p:embed/>
                </p:oleObj>
              </mc:Choice>
              <mc:Fallback>
                <p:oleObj name="Equation" r:id="rId15" imgW="1333440" imgH="41904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122960" y="3754901"/>
                        <a:ext cx="30702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549160"/>
              </p:ext>
            </p:extLst>
          </p:nvPr>
        </p:nvGraphicFramePr>
        <p:xfrm>
          <a:off x="7155939" y="4806391"/>
          <a:ext cx="26892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17" imgW="1168200" imgH="419040" progId="Equation.3">
                  <p:embed/>
                </p:oleObj>
              </mc:Choice>
              <mc:Fallback>
                <p:oleObj name="Equation" r:id="rId17" imgW="1168200" imgH="41904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55939" y="4806391"/>
                        <a:ext cx="26892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226023" y="5840362"/>
            <a:ext cx="1301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833122"/>
              </p:ext>
            </p:extLst>
          </p:nvPr>
        </p:nvGraphicFramePr>
        <p:xfrm>
          <a:off x="7167051" y="5943805"/>
          <a:ext cx="8191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9" imgW="355320" imgH="177480" progId="Equation.3">
                  <p:embed/>
                </p:oleObj>
              </mc:Choice>
              <mc:Fallback>
                <p:oleObj name="Equation" r:id="rId19" imgW="355320" imgH="177480" progId="Equation.3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167051" y="5943805"/>
                        <a:ext cx="81915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6961238" y="3657600"/>
            <a:ext cx="1" cy="2669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966156" y="3662518"/>
            <a:ext cx="4699818" cy="39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7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8592" y="817417"/>
            <a:ext cx="19593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8034" y="2854036"/>
            <a:ext cx="3435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- 180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95744" y="2821073"/>
            <a:ext cx="7287493" cy="603884"/>
            <a:chOff x="595744" y="2821073"/>
            <a:chExt cx="7287493" cy="603884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5038407"/>
                </p:ext>
              </p:extLst>
            </p:nvPr>
          </p:nvGraphicFramePr>
          <p:xfrm>
            <a:off x="2475345" y="2821073"/>
            <a:ext cx="5407892" cy="5566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Equation" r:id="rId3" imgW="1726920" imgH="177480" progId="Equation.3">
                    <p:embed/>
                  </p:oleObj>
                </mc:Choice>
                <mc:Fallback>
                  <p:oleObj name="Equation" r:id="rId3" imgW="17269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75345" y="2821073"/>
                          <a:ext cx="5407892" cy="5566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95744" y="2840182"/>
              <a:ext cx="19812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7606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887615"/>
              </p:ext>
            </p:extLst>
          </p:nvPr>
        </p:nvGraphicFramePr>
        <p:xfrm>
          <a:off x="99291" y="2883622"/>
          <a:ext cx="37020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3" imgW="1396800" imgH="419040" progId="Equation.3">
                  <p:embed/>
                </p:oleObj>
              </mc:Choice>
              <mc:Fallback>
                <p:oleObj name="Equation" r:id="rId3" imgW="1396800" imgH="41904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291" y="2883622"/>
                        <a:ext cx="370205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232345"/>
              </p:ext>
            </p:extLst>
          </p:nvPr>
        </p:nvGraphicFramePr>
        <p:xfrm>
          <a:off x="166111" y="4323772"/>
          <a:ext cx="471011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5" imgW="1777680" imgH="419040" progId="Equation.3">
                  <p:embed/>
                </p:oleObj>
              </mc:Choice>
              <mc:Fallback>
                <p:oleObj name="Equation" r:id="rId5" imgW="1777680" imgH="41904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111" y="4323772"/>
                        <a:ext cx="4710112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964552"/>
              </p:ext>
            </p:extLst>
          </p:nvPr>
        </p:nvGraphicFramePr>
        <p:xfrm>
          <a:off x="178376" y="5635192"/>
          <a:ext cx="55165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7" imgW="2082600" imgH="203040" progId="Equation.3">
                  <p:embed/>
                </p:oleObj>
              </mc:Choice>
              <mc:Fallback>
                <p:oleObj name="Equation" r:id="rId7" imgW="2082600" imgH="20304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376" y="5635192"/>
                        <a:ext cx="5516563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534190"/>
              </p:ext>
            </p:extLst>
          </p:nvPr>
        </p:nvGraphicFramePr>
        <p:xfrm>
          <a:off x="5858741" y="1631221"/>
          <a:ext cx="55165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Equation" r:id="rId9" imgW="2082600" imgH="203040" progId="Equation.3">
                  <p:embed/>
                </p:oleObj>
              </mc:Choice>
              <mc:Fallback>
                <p:oleObj name="Equation" r:id="rId9" imgW="2082600" imgH="20304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58741" y="1631221"/>
                        <a:ext cx="5516563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903745"/>
              </p:ext>
            </p:extLst>
          </p:nvPr>
        </p:nvGraphicFramePr>
        <p:xfrm>
          <a:off x="5835073" y="2332317"/>
          <a:ext cx="5618163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Equation" r:id="rId11" imgW="2120760" imgH="228600" progId="Equation.3">
                  <p:embed/>
                </p:oleObj>
              </mc:Choice>
              <mc:Fallback>
                <p:oleObj name="Equation" r:id="rId11" imgW="2120760" imgH="2286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35073" y="2332317"/>
                        <a:ext cx="5618163" cy="604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91981"/>
              </p:ext>
            </p:extLst>
          </p:nvPr>
        </p:nvGraphicFramePr>
        <p:xfrm>
          <a:off x="5847341" y="3002673"/>
          <a:ext cx="32639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Equation" r:id="rId13" imgW="1231560" imgH="203040" progId="Equation.3">
                  <p:embed/>
                </p:oleObj>
              </mc:Choice>
              <mc:Fallback>
                <p:oleObj name="Equation" r:id="rId13" imgW="1231560" imgH="20304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47341" y="3002673"/>
                        <a:ext cx="326390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718824"/>
              </p:ext>
            </p:extLst>
          </p:nvPr>
        </p:nvGraphicFramePr>
        <p:xfrm>
          <a:off x="5950525" y="3751534"/>
          <a:ext cx="30289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Equation" r:id="rId15" imgW="1143000" imgH="203040" progId="Equation.3">
                  <p:embed/>
                </p:oleObj>
              </mc:Choice>
              <mc:Fallback>
                <p:oleObj name="Equation" r:id="rId15" imgW="1143000" imgH="20304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950525" y="3751534"/>
                        <a:ext cx="302895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57209"/>
              </p:ext>
            </p:extLst>
          </p:nvPr>
        </p:nvGraphicFramePr>
        <p:xfrm>
          <a:off x="5931327" y="4444269"/>
          <a:ext cx="35671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Equation" r:id="rId17" imgW="1346040" imgH="203040" progId="Equation.3">
                  <p:embed/>
                </p:oleObj>
              </mc:Choice>
              <mc:Fallback>
                <p:oleObj name="Equation" r:id="rId17" imgW="1346040" imgH="20304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31327" y="4444269"/>
                        <a:ext cx="3567112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270812"/>
              </p:ext>
            </p:extLst>
          </p:nvPr>
        </p:nvGraphicFramePr>
        <p:xfrm>
          <a:off x="5986745" y="5109275"/>
          <a:ext cx="35671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Equation" r:id="rId19" imgW="1346040" imgH="203040" progId="Equation.3">
                  <p:embed/>
                </p:oleObj>
              </mc:Choice>
              <mc:Fallback>
                <p:oleObj name="Equation" r:id="rId19" imgW="1346040" imgH="20304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86745" y="5109275"/>
                        <a:ext cx="3567112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401780" y="1565564"/>
            <a:ext cx="3283528" cy="1090613"/>
            <a:chOff x="401780" y="1565564"/>
            <a:chExt cx="3283528" cy="1090613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4284163"/>
                </p:ext>
              </p:extLst>
            </p:nvPr>
          </p:nvGraphicFramePr>
          <p:xfrm>
            <a:off x="661553" y="2118621"/>
            <a:ext cx="3023755" cy="537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5" name="Equation" r:id="rId21" imgW="1143000" imgH="203040" progId="Equation.3">
                    <p:embed/>
                  </p:oleObj>
                </mc:Choice>
                <mc:Fallback>
                  <p:oleObj name="Equation" r:id="rId21" imgW="114300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61553" y="2118621"/>
                          <a:ext cx="3023755" cy="5375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401780" y="1565564"/>
              <a:ext cx="19812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দেওয়া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আছে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060866" y="526473"/>
            <a:ext cx="2937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- 183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70602" y="510886"/>
            <a:ext cx="8612336" cy="641925"/>
            <a:chOff x="370602" y="510886"/>
            <a:chExt cx="8612336" cy="641925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4229940"/>
                </p:ext>
              </p:extLst>
            </p:nvPr>
          </p:nvGraphicFramePr>
          <p:xfrm>
            <a:off x="5893663" y="510886"/>
            <a:ext cx="3089275" cy="538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6" name="Equation" r:id="rId23" imgW="1168200" imgH="203040" progId="Equation.3">
                    <p:embed/>
                  </p:oleObj>
                </mc:Choice>
                <mc:Fallback>
                  <p:oleObj name="Equation" r:id="rId23" imgW="1168200" imgH="20304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893663" y="510886"/>
                          <a:ext cx="3089275" cy="538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6765129"/>
                </p:ext>
              </p:extLst>
            </p:nvPr>
          </p:nvGraphicFramePr>
          <p:xfrm>
            <a:off x="370602" y="566914"/>
            <a:ext cx="3023755" cy="537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" name="Equation" r:id="rId25" imgW="1143000" imgH="203040" progId="Equation.3">
                    <p:embed/>
                  </p:oleObj>
                </mc:Choice>
                <mc:Fallback>
                  <p:oleObj name="Equation" r:id="rId25" imgW="1143000" imgH="20304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70602" y="566914"/>
                          <a:ext cx="3023755" cy="5375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380498" y="568036"/>
              <a:ext cx="26600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5666509" y="1482436"/>
            <a:ext cx="83127" cy="4807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97630" y="5624945"/>
            <a:ext cx="1191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88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8592" y="817417"/>
            <a:ext cx="223639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02430" y="2424546"/>
            <a:ext cx="2937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- 183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6088" y="2408238"/>
            <a:ext cx="8543925" cy="642646"/>
            <a:chOff x="404524" y="510165"/>
            <a:chExt cx="8543925" cy="642646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4022585"/>
                </p:ext>
              </p:extLst>
            </p:nvPr>
          </p:nvGraphicFramePr>
          <p:xfrm>
            <a:off x="5927436" y="510165"/>
            <a:ext cx="3021013" cy="538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Equation" r:id="rId3" imgW="1143000" imgH="203040" progId="Equation.3">
                    <p:embed/>
                  </p:oleObj>
                </mc:Choice>
                <mc:Fallback>
                  <p:oleObj name="Equation" r:id="rId3" imgW="1143000" imgH="203040" progId="Equation.3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927436" y="510165"/>
                          <a:ext cx="3021013" cy="5381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3275866"/>
                </p:ext>
              </p:extLst>
            </p:nvPr>
          </p:nvGraphicFramePr>
          <p:xfrm>
            <a:off x="404524" y="567315"/>
            <a:ext cx="2955925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Equation" r:id="rId5" imgW="1117440" imgH="203040" progId="Equation.3">
                    <p:embed/>
                  </p:oleObj>
                </mc:Choice>
                <mc:Fallback>
                  <p:oleObj name="Equation" r:id="rId5" imgW="1117440" imgH="203040" progId="Equation.3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04524" y="567315"/>
                          <a:ext cx="2955925" cy="536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380498" y="568036"/>
              <a:ext cx="26600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4051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184</Words>
  <Application>Microsoft Office PowerPoint</Application>
  <PresentationFormat>Widescreen</PresentationFormat>
  <Paragraphs>55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SutonnyMJ</vt:lpstr>
      <vt:lpstr>Times New Roman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Win_10</dc:creator>
  <cp:lastModifiedBy>Win_10</cp:lastModifiedBy>
  <cp:revision>23</cp:revision>
  <dcterms:created xsi:type="dcterms:W3CDTF">2019-11-19T00:34:01Z</dcterms:created>
  <dcterms:modified xsi:type="dcterms:W3CDTF">2019-12-23T00:52:32Z</dcterms:modified>
</cp:coreProperties>
</file>