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5" r:id="rId4"/>
    <p:sldId id="286" r:id="rId5"/>
    <p:sldId id="280" r:id="rId6"/>
    <p:sldId id="277" r:id="rId7"/>
    <p:sldId id="278" r:id="rId8"/>
    <p:sldId id="279" r:id="rId9"/>
    <p:sldId id="267" r:id="rId10"/>
    <p:sldId id="268" r:id="rId11"/>
    <p:sldId id="285" r:id="rId12"/>
    <p:sldId id="284" r:id="rId13"/>
    <p:sldId id="283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C0B5-0B51-4DA4-9CC7-B8D1CB51BE2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C9D0-A38A-42A5-9A18-0BD518DF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5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C0B5-0B51-4DA4-9CC7-B8D1CB51BE2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C9D0-A38A-42A5-9A18-0BD518DF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9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C0B5-0B51-4DA4-9CC7-B8D1CB51BE2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C9D0-A38A-42A5-9A18-0BD518DF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7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C0B5-0B51-4DA4-9CC7-B8D1CB51BE2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C9D0-A38A-42A5-9A18-0BD518DF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8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C0B5-0B51-4DA4-9CC7-B8D1CB51BE2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C9D0-A38A-42A5-9A18-0BD518DF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2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C0B5-0B51-4DA4-9CC7-B8D1CB51BE2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C9D0-A38A-42A5-9A18-0BD518DF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7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C0B5-0B51-4DA4-9CC7-B8D1CB51BE2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C9D0-A38A-42A5-9A18-0BD518DF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0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C0B5-0B51-4DA4-9CC7-B8D1CB51BE2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C9D0-A38A-42A5-9A18-0BD518DF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9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C0B5-0B51-4DA4-9CC7-B8D1CB51BE2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C9D0-A38A-42A5-9A18-0BD518DF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5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C0B5-0B51-4DA4-9CC7-B8D1CB51BE2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C9D0-A38A-42A5-9A18-0BD518DF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1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C0B5-0B51-4DA4-9CC7-B8D1CB51BE2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C9D0-A38A-42A5-9A18-0BD518DF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4C0B5-0B51-4DA4-9CC7-B8D1CB51BE2D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6C9D0-A38A-42A5-9A18-0BD518DF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4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58" y="0"/>
            <a:ext cx="9233258" cy="7058283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TextBox 2"/>
          <p:cNvSpPr txBox="1"/>
          <p:nvPr/>
        </p:nvSpPr>
        <p:spPr>
          <a:xfrm>
            <a:off x="990600" y="152400"/>
            <a:ext cx="7696200" cy="31547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99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20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5605">
            <a:off x="5935048" y="3940221"/>
            <a:ext cx="620766" cy="620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2453014" y="6172200"/>
            <a:ext cx="3792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ইন্টারনেট  ব্যবহার করে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অনলাইনে কাজ করছে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2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BA5583-EE43-413F-BF90-FF15B1F99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3258" cy="7058283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8D979C4-4D22-4857-9D6F-29EBB4EDB52B}"/>
              </a:ext>
            </a:extLst>
          </p:cNvPr>
          <p:cNvSpPr/>
          <p:nvPr/>
        </p:nvSpPr>
        <p:spPr>
          <a:xfrm>
            <a:off x="2438400" y="457200"/>
            <a:ext cx="41148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CF09C87-85DB-4F25-B054-9AC191E980D9}"/>
              </a:ext>
            </a:extLst>
          </p:cNvPr>
          <p:cNvSpPr/>
          <p:nvPr/>
        </p:nvSpPr>
        <p:spPr>
          <a:xfrm>
            <a:off x="533400" y="3276600"/>
            <a:ext cx="81534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তথ্য-যোগাযোগ প্রযুক্তি</a:t>
            </a: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ব্যবহার করার ক্ষেত্র সমূহ লিখ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466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BA5583-EE43-413F-BF90-FF15B1F99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3258" cy="7058283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C54529-E8FD-4425-9403-7F2D9E3A8874}"/>
              </a:ext>
            </a:extLst>
          </p:cNvPr>
          <p:cNvSpPr txBox="1"/>
          <p:nvPr/>
        </p:nvSpPr>
        <p:spPr>
          <a:xfrm>
            <a:off x="914400" y="990600"/>
            <a:ext cx="7162800" cy="46474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bn-BD" sz="8000" dirty="0"/>
              <a:t>     </a:t>
            </a:r>
            <a:r>
              <a:rPr lang="bn-BD" sz="4400" dirty="0"/>
              <a:t>মূল্যায়ন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তথ্য-যোগাযোগ প্রযুক্তির গুরুত্ব কী?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কীসের মাধ্যমে পরীক্ষার ফলাফল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যায় 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কোন কোন ক্ষেত্রে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তথ্য-যোগাযোগ প্রযুক্তি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ব্যবহার করা যায়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হুমায়ুন কোথায় চাকরি করেন?</a:t>
            </a: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8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BA5583-EE43-413F-BF90-FF15B1F99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" y="76200"/>
            <a:ext cx="9233258" cy="7058283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C8D4ED-0E70-4C53-BAB5-0324C371D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29" y="457200"/>
            <a:ext cx="3505200" cy="3651057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36A3D4-89D3-4860-AB79-59495733EB55}"/>
              </a:ext>
            </a:extLst>
          </p:cNvPr>
          <p:cNvSpPr txBox="1"/>
          <p:nvPr/>
        </p:nvSpPr>
        <p:spPr>
          <a:xfrm>
            <a:off x="228600" y="4489257"/>
            <a:ext cx="7506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প্রযুক্তির কী কী যন্ত্র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পরিবারে ব্যবহার করা হয়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তার নাম লেখ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2849FE-3E7F-406B-B7D9-B56D50A801C4}"/>
              </a:ext>
            </a:extLst>
          </p:cNvPr>
          <p:cNvSpPr/>
          <p:nvPr/>
        </p:nvSpPr>
        <p:spPr>
          <a:xfrm>
            <a:off x="381000" y="924165"/>
            <a:ext cx="2900153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2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BA5583-EE43-413F-BF90-FF15B1F99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3258" cy="7058283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BF5C46-847D-48F8-9B27-CBB741EB4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12" y="604837"/>
            <a:ext cx="6581775" cy="5648325"/>
          </a:xfrm>
          <a:prstGeom prst="rect">
            <a:avLst/>
          </a:prstGeom>
          <a:solidFill>
            <a:schemeClr val="bg1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46B765-1F14-41F7-9C4B-CA5628DF99C6}"/>
              </a:ext>
            </a:extLst>
          </p:cNvPr>
          <p:cNvSpPr/>
          <p:nvPr/>
        </p:nvSpPr>
        <p:spPr>
          <a:xfrm>
            <a:off x="1066800" y="604837"/>
            <a:ext cx="4142481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IN" sz="7200" dirty="0"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38533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F1812D-966D-4AA0-B706-89BCCACAE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58" y="-457200"/>
            <a:ext cx="9233258" cy="7058283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TextBox 2"/>
          <p:cNvSpPr txBox="1"/>
          <p:nvPr/>
        </p:nvSpPr>
        <p:spPr>
          <a:xfrm>
            <a:off x="0" y="1863328"/>
            <a:ext cx="5410200" cy="4308872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জাহাঙ্গীর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সহকারী শিক্ষক(কম্পিউটার)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সহদেবপুর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দারুস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সুন্নাহ্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‌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দাখিল মাদ্রাসা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কালিহাতি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মোবা: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০১৯১৩৪২৪৮৭৮ </a:t>
            </a:r>
            <a:endParaRPr lang="bn-BD" sz="2400" dirty="0">
              <a:latin typeface="Times New Roman" pitchFamily="18" charset="0"/>
              <a:cs typeface="NikoshBAN" pitchFamily="2" charset="0"/>
            </a:endParaRPr>
          </a:p>
          <a:p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92F6E7-712B-4EE7-AD4B-66A71CC367F8}"/>
              </a:ext>
            </a:extLst>
          </p:cNvPr>
          <p:cNvSpPr txBox="1"/>
          <p:nvPr/>
        </p:nvSpPr>
        <p:spPr>
          <a:xfrm>
            <a:off x="5029200" y="1371600"/>
            <a:ext cx="3886200" cy="3416320"/>
          </a:xfrm>
          <a:prstGeom prst="rect">
            <a:avLst/>
          </a:prstGeom>
          <a:solidFill>
            <a:schemeClr val="bg2">
              <a:lumMod val="50000"/>
            </a:schemeClr>
          </a:solidFill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তথ্য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যোগাযোগ প্রযুক্তি 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শ্রেণী : 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৬ষ্ঠ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অধ্যায়-১ম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পাঠ-১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তারিখ: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১৫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/১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৯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1E9719-A6AC-46CD-8332-BA335E84F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017764"/>
            <a:ext cx="1438656" cy="1798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003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BA5583-EE43-413F-BF90-FF15B1F99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3258" cy="7058283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BBC778-DD45-4E3E-A1C5-7E49ACDCA9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8" r="-1972"/>
          <a:stretch/>
        </p:blipFill>
        <p:spPr>
          <a:xfrm>
            <a:off x="0" y="0"/>
            <a:ext cx="9296400" cy="5867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62CB63-3B0E-4AA7-981A-08A01986D1B6}"/>
              </a:ext>
            </a:extLst>
          </p:cNvPr>
          <p:cNvSpPr txBox="1"/>
          <p:nvPr/>
        </p:nvSpPr>
        <p:spPr>
          <a:xfrm>
            <a:off x="838200" y="5997714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তথ্য যুপ্রক্তির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 ব্যবহার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C380E-4D79-45F8-9249-33764FDDAEA9}"/>
              </a:ext>
            </a:extLst>
          </p:cNvPr>
          <p:cNvSpPr txBox="1"/>
          <p:nvPr/>
        </p:nvSpPr>
        <p:spPr>
          <a:xfrm>
            <a:off x="2438400" y="16764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চিত্রটি লক্ষ্য কর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50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29" y="0"/>
            <a:ext cx="9233258" cy="7058283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TextBox 2"/>
          <p:cNvSpPr txBox="1"/>
          <p:nvPr/>
        </p:nvSpPr>
        <p:spPr>
          <a:xfrm>
            <a:off x="990600" y="152400"/>
            <a:ext cx="7696200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199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54B71-C489-44CF-A619-CBFC66644AD5}"/>
              </a:ext>
            </a:extLst>
          </p:cNvPr>
          <p:cNvSpPr txBox="1"/>
          <p:nvPr/>
        </p:nvSpPr>
        <p:spPr>
          <a:xfrm>
            <a:off x="838200" y="3416300"/>
            <a:ext cx="769620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দৈনন্দিন জীবিনে </a:t>
            </a:r>
            <a:r>
              <a:rPr lang="bn-BD" sz="7200" dirty="0">
                <a:latin typeface="NikoshBAN" pitchFamily="2" charset="0"/>
                <a:cs typeface="NikoshBAN" pitchFamily="2" charset="0"/>
              </a:rPr>
              <a:t>তথ্য প্রযুক্তির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 ব্যবহার</a:t>
            </a:r>
            <a:endParaRPr lang="en-US" sz="115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62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BA5583-EE43-413F-BF90-FF15B1F99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3258" cy="7058283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48851B-70D3-4DEC-BB0F-0B747DAD2B41}"/>
              </a:ext>
            </a:extLst>
          </p:cNvPr>
          <p:cNvSpPr/>
          <p:nvPr/>
        </p:nvSpPr>
        <p:spPr>
          <a:xfrm>
            <a:off x="152400" y="1967062"/>
            <a:ext cx="908085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6000" dirty="0">
              <a:latin typeface="NikoshBAN" pitchFamily="2" charset="0"/>
              <a:cs typeface="NikoshBAN" pitchFamily="2" charset="0"/>
            </a:endParaRPr>
          </a:p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জানতে পারবে-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তথ্য ও যোগাযোগ প্রযুক্তি কি 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959FBB-A8E1-4262-8C91-0302E08BA095}"/>
              </a:ext>
            </a:extLst>
          </p:cNvPr>
          <p:cNvSpPr/>
          <p:nvPr/>
        </p:nvSpPr>
        <p:spPr>
          <a:xfrm>
            <a:off x="2438400" y="397402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96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BA5583-EE43-413F-BF90-FF15B1F99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3258" cy="7058283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857824-900B-4431-B0E0-AC78B1907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"/>
            <a:ext cx="6858000" cy="55540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53019F-92B0-4EAB-9EA5-6A76E80710B1}"/>
              </a:ext>
            </a:extLst>
          </p:cNvPr>
          <p:cNvSpPr txBox="1"/>
          <p:nvPr/>
        </p:nvSpPr>
        <p:spPr>
          <a:xfrm flipH="1">
            <a:off x="2851731" y="5997714"/>
            <a:ext cx="3032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প্রযুক্তির ব্যবহার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76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BA5583-EE43-413F-BF90-FF15B1F99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58" y="46166"/>
            <a:ext cx="9233258" cy="7058283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E0EB1E-E62F-4AED-A0AA-08E4084F1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019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1E4885-C15C-4783-82E7-29E1A91FCC11}"/>
              </a:ext>
            </a:extLst>
          </p:cNvPr>
          <p:cNvSpPr txBox="1"/>
          <p:nvPr/>
        </p:nvSpPr>
        <p:spPr>
          <a:xfrm>
            <a:off x="2514600" y="6177404"/>
            <a:ext cx="3626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ব্যবহার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9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BA5583-EE43-413F-BF90-FF15B1F99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3258" cy="7058283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035D9E-ED17-4961-96E7-9CDB76888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497" cy="600705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B66424-7301-46B5-95B9-E1FD9DFD7D5B}"/>
              </a:ext>
            </a:extLst>
          </p:cNvPr>
          <p:cNvSpPr txBox="1"/>
          <p:nvPr/>
        </p:nvSpPr>
        <p:spPr>
          <a:xfrm>
            <a:off x="2743200" y="6041021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বিদেশে ফোন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কথা বলছে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0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1407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151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MICROTEC</dc:creator>
  <cp:lastModifiedBy>jahangir</cp:lastModifiedBy>
  <cp:revision>95</cp:revision>
  <dcterms:created xsi:type="dcterms:W3CDTF">2016-01-26T08:40:01Z</dcterms:created>
  <dcterms:modified xsi:type="dcterms:W3CDTF">2019-12-21T19:15:11Z</dcterms:modified>
</cp:coreProperties>
</file>