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2" r:id="rId4"/>
    <p:sldId id="257" r:id="rId5"/>
    <p:sldId id="258" r:id="rId6"/>
    <p:sldId id="277" r:id="rId7"/>
    <p:sldId id="278" r:id="rId8"/>
    <p:sldId id="260" r:id="rId9"/>
    <p:sldId id="276" r:id="rId10"/>
    <p:sldId id="279" r:id="rId11"/>
    <p:sldId id="284" r:id="rId12"/>
    <p:sldId id="286" r:id="rId13"/>
    <p:sldId id="288" r:id="rId14"/>
    <p:sldId id="287" r:id="rId15"/>
    <p:sldId id="289" r:id="rId16"/>
    <p:sldId id="282" r:id="rId17"/>
    <p:sldId id="268" r:id="rId18"/>
    <p:sldId id="283" r:id="rId19"/>
    <p:sldId id="290" r:id="rId20"/>
    <p:sldId id="292" r:id="rId21"/>
    <p:sldId id="274" r:id="rId22"/>
    <p:sldId id="273" r:id="rId23"/>
    <p:sldId id="275" r:id="rId2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KGPS" initials="B" lastIdx="0" clrIdx="0">
    <p:extLst>
      <p:ext uri="{19B8F6BF-5375-455C-9EA6-DF929625EA0E}">
        <p15:presenceInfo xmlns:p15="http://schemas.microsoft.com/office/powerpoint/2012/main" userId="BKGP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3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1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7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0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5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7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3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5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5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7CB27-01DB-42DB-B346-2155A042A891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4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7CB27-01DB-42DB-B346-2155A042A891}" type="datetimeFigureOut">
              <a:rPr lang="en-US" smtClean="0"/>
              <a:t>18-Dec-19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9C469-EE7C-4EFF-8F70-11E88683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2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58253" y="4302068"/>
            <a:ext cx="84872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7797" y="4868541"/>
            <a:ext cx="63681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729" y="474699"/>
            <a:ext cx="6178277" cy="3719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890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05453"/>
            <a:ext cx="10515600" cy="632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5216455"/>
            <a:ext cx="69589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83" y="1916204"/>
            <a:ext cx="5218802" cy="2932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235" y="1855646"/>
            <a:ext cx="4559224" cy="2995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135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05453"/>
            <a:ext cx="10515600" cy="632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37" y="1783047"/>
            <a:ext cx="4009710" cy="3239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38200" y="5267525"/>
            <a:ext cx="105625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মেরুডণ্ডী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ব্যাঙাচি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1759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05453"/>
            <a:ext cx="10515600" cy="632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4009"/>
            <a:ext cx="10585156" cy="3032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74959" y="5267525"/>
            <a:ext cx="110979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আঁইশযুক্ত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309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05453"/>
            <a:ext cx="10515600" cy="632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9822"/>
          <a:stretch/>
        </p:blipFill>
        <p:spPr>
          <a:xfrm>
            <a:off x="2209799" y="1692515"/>
            <a:ext cx="7598323" cy="3405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23685" y="5298030"/>
            <a:ext cx="101761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7680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05453"/>
            <a:ext cx="10515600" cy="632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36410" r="-412" b="30482"/>
          <a:stretch/>
        </p:blipFill>
        <p:spPr>
          <a:xfrm>
            <a:off x="4620900" y="1762324"/>
            <a:ext cx="6732900" cy="3311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23685" y="5298030"/>
            <a:ext cx="10525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বাচ্চারা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5" y="2127577"/>
            <a:ext cx="3694454" cy="2458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908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05453"/>
            <a:ext cx="10515600" cy="6324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70308" r="5" b="-3416"/>
          <a:stretch/>
        </p:blipFill>
        <p:spPr>
          <a:xfrm>
            <a:off x="2398205" y="1762324"/>
            <a:ext cx="6732900" cy="3311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723685" y="5298030"/>
            <a:ext cx="4762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17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84294" y="507438"/>
            <a:ext cx="9525000" cy="7664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716353"/>
              </p:ext>
            </p:extLst>
          </p:nvPr>
        </p:nvGraphicFramePr>
        <p:xfrm>
          <a:off x="734290" y="1812485"/>
          <a:ext cx="1087500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4619"/>
                <a:gridCol w="2119746"/>
                <a:gridCol w="2826327"/>
                <a:gridCol w="46543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কোথায়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বাস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করে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দেহ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দিয়ে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ঢাকা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থাকে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কীভাবে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চলাচল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করে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ইলিশ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পানিতে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আঁইশ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পাখনার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সাহায্যে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সাঁতার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কেটে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ব্যাঙ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পানিতে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এবং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স্থলে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ভেজা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ত্বক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সাতার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কাটে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এবং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পায়ের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সাহায্যে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লাফ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দেয়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টিকটিকি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স্থলে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শুষ্ক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আঁইশযুক্ত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ত্বক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পায়ের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সাহায্যে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হাঁটে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দোয়েল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স্থলে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পালক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দুটি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পাখার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সাহায্যে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উড়ে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গরু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স্থলে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পশম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অথবা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লোম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চার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পায়ে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হাঁটে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5"/>
          <a:stretch/>
        </p:blipFill>
        <p:spPr>
          <a:xfrm>
            <a:off x="861053" y="507438"/>
            <a:ext cx="1223241" cy="85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58819" y="512486"/>
            <a:ext cx="2372167" cy="569100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বই-এর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১২নং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251" y="512486"/>
            <a:ext cx="4451640" cy="5944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633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6227" y="628079"/>
            <a:ext cx="8086725" cy="622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6227" y="1579418"/>
            <a:ext cx="4785591" cy="45997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47427" y="1579418"/>
            <a:ext cx="4785591" cy="45997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56226" y="1579418"/>
            <a:ext cx="4785591" cy="622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উভচর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47427" y="1579418"/>
            <a:ext cx="4785591" cy="622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52" y="2530757"/>
            <a:ext cx="4371890" cy="2623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4" y="2644265"/>
            <a:ext cx="4157264" cy="2980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989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6227" y="628079"/>
            <a:ext cx="8086725" cy="622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6227" y="1579418"/>
            <a:ext cx="4785591" cy="45997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47427" y="1579418"/>
            <a:ext cx="4785591" cy="45997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56226" y="1579418"/>
            <a:ext cx="4785591" cy="622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47427" y="1579418"/>
            <a:ext cx="4785591" cy="622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8" y="2530757"/>
            <a:ext cx="4146461" cy="32614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23" y="2651080"/>
            <a:ext cx="4617694" cy="2308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30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50224" y="1080179"/>
            <a:ext cx="4316505" cy="16317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57800" y="1055526"/>
            <a:ext cx="5699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খালেদুন্নবী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3151150"/>
            <a:ext cx="65913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২৫নং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বিষয়খালী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ঝিনাইদহ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০১৭২১৫১৫৮৩২</a:t>
            </a:r>
          </a:p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khaladunnabi@gmail.com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3" y="1080179"/>
            <a:ext cx="4522942" cy="452294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257800" y="2004080"/>
            <a:ext cx="3925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84294" y="507438"/>
            <a:ext cx="9525000" cy="7664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226520"/>
              </p:ext>
            </p:extLst>
          </p:nvPr>
        </p:nvGraphicFramePr>
        <p:xfrm>
          <a:off x="734290" y="1812485"/>
          <a:ext cx="1087500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93757"/>
                <a:gridCol w="2097741"/>
                <a:gridCol w="3491753"/>
                <a:gridCol w="349175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মেরুদণ্ডী</a:t>
                      </a:r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প্রাণীর</a:t>
                      </a:r>
                      <a:r>
                        <a:rPr lang="en-US" sz="1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1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18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কোথায়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বাস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দেহ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ঢাকা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চলাচল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মাছ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মানিতে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আঁইশ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চেজের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সাহায্যে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উভচর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পানিতে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স্থলে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চামড়া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পায়ের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সাহায্যে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সরীসৃপ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স্থলে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আঁইশযুক্ত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বুকের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উপর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দিয়ে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পাখি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স্থলে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পালক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ডানার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সাহায্যে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স্তন্যপায়ী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স্থলে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লোম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পশমে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পাখনার</a:t>
                      </a:r>
                      <a:r>
                        <a:rPr lang="en-US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সাহায্যে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7" y="507438"/>
            <a:ext cx="1021978" cy="7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85760"/>
            <a:ext cx="10515600" cy="7644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8945" y="2354748"/>
            <a:ext cx="10084159" cy="769451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সরীসৃপ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8945" y="3269148"/>
            <a:ext cx="10084159" cy="769451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স্তন্যপায়ী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741560"/>
            <a:ext cx="10515600" cy="7644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8945" y="4094648"/>
            <a:ext cx="10084159" cy="1270728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21806"/>
            <a:ext cx="2882900" cy="195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68696" y="5297492"/>
            <a:ext cx="7760494" cy="106174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109" y="991914"/>
            <a:ext cx="6459668" cy="3633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74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13680" y="4268362"/>
            <a:ext cx="4877118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জড়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6607263" y="810988"/>
            <a:ext cx="4489950" cy="1148892"/>
          </a:xfrm>
          <a:prstGeom prst="downArrow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/>
          </a:p>
        </p:txBody>
      </p:sp>
      <p:sp>
        <p:nvSpPr>
          <p:cNvPr id="11" name="Horizontal Scroll 10"/>
          <p:cNvSpPr/>
          <p:nvPr/>
        </p:nvSpPr>
        <p:spPr>
          <a:xfrm>
            <a:off x="6607263" y="1993896"/>
            <a:ext cx="4489950" cy="887185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শ্রেণি-তৃতীয়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6607263" y="3068678"/>
            <a:ext cx="4489950" cy="887185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81" y="321863"/>
            <a:ext cx="4692519" cy="62148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13680" y="5189563"/>
            <a:ext cx="4877118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পাঠ-6</a:t>
            </a:r>
          </a:p>
        </p:txBody>
      </p:sp>
    </p:spTree>
    <p:extLst>
      <p:ext uri="{BB962C8B-B14F-4D97-AF65-F5344CB8AC3E}">
        <p14:creationId xmlns:p14="http://schemas.microsoft.com/office/powerpoint/2010/main" val="191334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  <p:bldP spid="1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93377" y="991962"/>
            <a:ext cx="10542493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3377" y="2461405"/>
            <a:ext cx="10542493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টিকটিকি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শুশুক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টিচিং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প্যাকেজ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‍"৩য়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অধ্যায়-২: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"।</a:t>
            </a:r>
            <a:endParaRPr lang="en-US" sz="36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6798"/>
            <a:ext cx="1051560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2472"/>
            <a:ext cx="10515600" cy="14195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631825" indent="-631825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২.২.২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31825" indent="-631825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২.২.৩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14388" y="589049"/>
            <a:ext cx="10515600" cy="95268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4388" y="1840416"/>
            <a:ext cx="772449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অমেরুদণ্ডী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2723871"/>
            <a:ext cx="6199654" cy="33429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42" y="2977953"/>
            <a:ext cx="4548468" cy="283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0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24409" y="796589"/>
            <a:ext cx="11324245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9" y="2138082"/>
            <a:ext cx="5614960" cy="3415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836" y="2138082"/>
            <a:ext cx="5151065" cy="34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9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296152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"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মেরুদন্ডী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মেরুদণ্ড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।"</a:t>
            </a:r>
            <a:endParaRPr lang="en-US" sz="400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4986337"/>
            <a:ext cx="10515600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40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4861646"/>
            <a:ext cx="10515600" cy="1325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মেরুদণ্ডী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endParaRPr lang="en-US" sz="8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17" y="904440"/>
            <a:ext cx="5056565" cy="3515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509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434</Words>
  <Application>Microsoft Office PowerPoint</Application>
  <PresentationFormat>Widescreen</PresentationFormat>
  <Paragraphs>101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Mongolian Baiti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শিখনফল:</vt:lpstr>
      <vt:lpstr>PowerPoint Presentation</vt:lpstr>
      <vt:lpstr>PowerPoint Presentation</vt:lpstr>
      <vt:lpstr>প্রিয় শিক্ষার্থী</vt:lpstr>
      <vt:lpstr>PowerPoint Presentation</vt:lpstr>
      <vt:lpstr>ছবিগুলো ভালভাবে লক্ষ করি-</vt:lpstr>
      <vt:lpstr>ছবিগুলো ভালভাবে লক্ষ করি-</vt:lpstr>
      <vt:lpstr>ছবিগুলো ভালভাবে লক্ষ করি-</vt:lpstr>
      <vt:lpstr>ছবিগুলো ভালভাবে লক্ষ করি-</vt:lpstr>
      <vt:lpstr>ছবিগুলো ভালভাবে লক্ষ করি-</vt:lpstr>
      <vt:lpstr>ছবিগুলো ভালভাবে লক্ষ করি-</vt:lpstr>
      <vt:lpstr>একক কাজ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বাড়ির কাজ</vt:lpstr>
      <vt:lpstr>সকলকে ধন্যবাদ।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BKGPS</dc:creator>
  <cp:lastModifiedBy>Rinto</cp:lastModifiedBy>
  <cp:revision>236</cp:revision>
  <dcterms:created xsi:type="dcterms:W3CDTF">2018-02-18T03:57:26Z</dcterms:created>
  <dcterms:modified xsi:type="dcterms:W3CDTF">2019-12-19T10:45:36Z</dcterms:modified>
</cp:coreProperties>
</file>