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50" d="100"/>
          <a:sy n="50" d="100"/>
        </p:scale>
        <p:origin x="38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3BEAE2-CFB3-432C-B281-FEA6DE85B6A7}" type="doc">
      <dgm:prSet loTypeId="urn:microsoft.com/office/officeart/2005/8/layout/radial1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DA03CE-2B64-4407-A11F-AE0A32729711}">
      <dgm:prSet phldrT="[Text]" custT="1"/>
      <dgm:spPr/>
      <dgm:t>
        <a:bodyPr/>
        <a:lstStyle/>
        <a:p>
          <a:r>
            <a:rPr lang="bn-IN" sz="3200" dirty="0" smtClean="0"/>
            <a:t>উপন্যাস </a:t>
          </a:r>
          <a:endParaRPr lang="en-US" sz="3200" dirty="0"/>
        </a:p>
      </dgm:t>
    </dgm:pt>
    <dgm:pt modelId="{65B6BF6E-6E09-4821-B0E5-6F1931DA7DDA}" type="parTrans" cxnId="{2A5DDCC8-F6AE-454E-9374-A7B3321E04A1}">
      <dgm:prSet/>
      <dgm:spPr/>
      <dgm:t>
        <a:bodyPr/>
        <a:lstStyle/>
        <a:p>
          <a:endParaRPr lang="en-US"/>
        </a:p>
      </dgm:t>
    </dgm:pt>
    <dgm:pt modelId="{7512555E-DD00-4D85-8801-0194F4EA9DA6}" type="sibTrans" cxnId="{2A5DDCC8-F6AE-454E-9374-A7B3321E04A1}">
      <dgm:prSet/>
      <dgm:spPr/>
      <dgm:t>
        <a:bodyPr/>
        <a:lstStyle/>
        <a:p>
          <a:endParaRPr lang="en-US"/>
        </a:p>
      </dgm:t>
    </dgm:pt>
    <dgm:pt modelId="{F6B931F2-4E4F-4083-90A4-EE1668C538E6}">
      <dgm:prSet phldrT="[Text]" custT="1"/>
      <dgm:spPr/>
      <dgm:t>
        <a:bodyPr/>
        <a:lstStyle/>
        <a:p>
          <a:r>
            <a:rPr lang="bn-IN" sz="4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ডাহুকী </a:t>
          </a:r>
          <a:endParaRPr lang="en-US" sz="4800" b="1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B5C3FA9F-8810-49C7-8A29-E146D2E1EC8B}" type="parTrans" cxnId="{98103A17-DE6C-4B4A-A9F8-618814018159}">
      <dgm:prSet/>
      <dgm:spPr/>
      <dgm:t>
        <a:bodyPr/>
        <a:lstStyle/>
        <a:p>
          <a:endParaRPr lang="en-US"/>
        </a:p>
      </dgm:t>
    </dgm:pt>
    <dgm:pt modelId="{6149DBAB-060C-4A10-8581-D3B8F6E3042C}" type="sibTrans" cxnId="{98103A17-DE6C-4B4A-A9F8-618814018159}">
      <dgm:prSet/>
      <dgm:spPr/>
      <dgm:t>
        <a:bodyPr/>
        <a:lstStyle/>
        <a:p>
          <a:endParaRPr lang="en-US"/>
        </a:p>
      </dgm:t>
    </dgm:pt>
    <dgm:pt modelId="{8187AFCC-BB9B-4846-8361-31A877669A95}">
      <dgm:prSet phldrT="[Text]" custT="1"/>
      <dgm:spPr/>
      <dgm:t>
        <a:bodyPr/>
        <a:lstStyle/>
        <a:p>
          <a:r>
            <a:rPr lang="bn-IN" sz="3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আগুনের মেয়ে </a:t>
          </a:r>
          <a:endParaRPr lang="en-US" sz="36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E1A8F8C8-B67E-4AF9-A7BF-2F9A3B9571A7}" type="parTrans" cxnId="{734E343F-4286-4B33-83CF-615254BFA4A9}">
      <dgm:prSet/>
      <dgm:spPr/>
      <dgm:t>
        <a:bodyPr/>
        <a:lstStyle/>
        <a:p>
          <a:endParaRPr lang="en-US"/>
        </a:p>
      </dgm:t>
    </dgm:pt>
    <dgm:pt modelId="{49F10B7C-0D54-4676-A964-6ED8606A1557}" type="sibTrans" cxnId="{734E343F-4286-4B33-83CF-615254BFA4A9}">
      <dgm:prSet/>
      <dgm:spPr/>
      <dgm:t>
        <a:bodyPr/>
        <a:lstStyle/>
        <a:p>
          <a:endParaRPr lang="en-US"/>
        </a:p>
      </dgm:t>
    </dgm:pt>
    <dgm:pt modelId="{5A96AC81-5DA3-4B99-82D0-65D76AD8BF19}">
      <dgm:prSet phldrT="[Text]" custT="1"/>
      <dgm:spPr/>
      <dgm:t>
        <a:bodyPr/>
        <a:lstStyle/>
        <a:p>
          <a:r>
            <a:rPr lang="bn-IN" sz="44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উপমহাদেশ </a:t>
          </a:r>
          <a:endParaRPr lang="en-US" sz="4400" b="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endParaRPr>
        </a:p>
      </dgm:t>
    </dgm:pt>
    <dgm:pt modelId="{C38E09EC-FF87-4A14-BBE9-BFB9847661FC}" type="parTrans" cxnId="{A8691A93-749F-4967-9A17-2E9ED27CCC76}">
      <dgm:prSet/>
      <dgm:spPr/>
      <dgm:t>
        <a:bodyPr/>
        <a:lstStyle/>
        <a:p>
          <a:endParaRPr lang="en-US"/>
        </a:p>
      </dgm:t>
    </dgm:pt>
    <dgm:pt modelId="{F78B7696-34A7-4D12-A5C8-3DCC65F7B9D8}" type="sibTrans" cxnId="{A8691A93-749F-4967-9A17-2E9ED27CCC76}">
      <dgm:prSet/>
      <dgm:spPr/>
      <dgm:t>
        <a:bodyPr/>
        <a:lstStyle/>
        <a:p>
          <a:endParaRPr lang="en-US"/>
        </a:p>
      </dgm:t>
    </dgm:pt>
    <dgm:pt modelId="{66EE5D53-16B1-40EC-9E29-2E48583C0717}">
      <dgm:prSet phldrT="[Text]" custT="1"/>
      <dgm:spPr/>
      <dgm:t>
        <a:bodyPr/>
        <a:lstStyle/>
        <a:p>
          <a:r>
            <a:rPr lang="bn-IN" sz="32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আগন্তুক </a:t>
          </a:r>
          <a:endParaRPr lang="en-US" sz="32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0C16EAEC-6958-4CBA-B561-6645A970CA0B}" type="parTrans" cxnId="{C357C95C-F3A1-43CB-8110-28A5F0270359}">
      <dgm:prSet/>
      <dgm:spPr/>
      <dgm:t>
        <a:bodyPr/>
        <a:lstStyle/>
        <a:p>
          <a:endParaRPr lang="en-US"/>
        </a:p>
      </dgm:t>
    </dgm:pt>
    <dgm:pt modelId="{E7308FC6-B53C-4131-A23A-F096516C6A01}" type="sibTrans" cxnId="{C357C95C-F3A1-43CB-8110-28A5F0270359}">
      <dgm:prSet/>
      <dgm:spPr/>
      <dgm:t>
        <a:bodyPr/>
        <a:lstStyle/>
        <a:p>
          <a:endParaRPr lang="en-US"/>
        </a:p>
      </dgm:t>
    </dgm:pt>
    <dgm:pt modelId="{1E4960E5-7689-4EDB-85E3-5C338CEFFF93}" type="pres">
      <dgm:prSet presAssocID="{5F3BEAE2-CFB3-432C-B281-FEA6DE85B6A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6D705-69B6-4FE8-81EF-4D6921F3CF2A}" type="pres">
      <dgm:prSet presAssocID="{E3DA03CE-2B64-4407-A11F-AE0A32729711}" presName="centerShape" presStyleLbl="node0" presStyleIdx="0" presStyleCnt="1" custScaleX="113547" custScaleY="104037"/>
      <dgm:spPr/>
      <dgm:t>
        <a:bodyPr/>
        <a:lstStyle/>
        <a:p>
          <a:endParaRPr lang="en-US"/>
        </a:p>
      </dgm:t>
    </dgm:pt>
    <dgm:pt modelId="{C0FDFD87-0608-45E6-B866-3C8F06F8F092}" type="pres">
      <dgm:prSet presAssocID="{B5C3FA9F-8810-49C7-8A29-E146D2E1EC8B}" presName="Name9" presStyleLbl="parChTrans1D2" presStyleIdx="0" presStyleCnt="4"/>
      <dgm:spPr/>
      <dgm:t>
        <a:bodyPr/>
        <a:lstStyle/>
        <a:p>
          <a:endParaRPr lang="en-US"/>
        </a:p>
      </dgm:t>
    </dgm:pt>
    <dgm:pt modelId="{2BBDF7AA-167E-4E2A-8DB0-7DB0F1D6073E}" type="pres">
      <dgm:prSet presAssocID="{B5C3FA9F-8810-49C7-8A29-E146D2E1EC8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95F3FFC-6B9D-4AE4-951D-F0B9C9248BF9}" type="pres">
      <dgm:prSet presAssocID="{F6B931F2-4E4F-4083-90A4-EE1668C538E6}" presName="node" presStyleLbl="node1" presStyleIdx="0" presStyleCnt="4" custScaleX="217506" custRadScaleRad="100003" custRadScaleInc="1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C0190-B398-4EED-BB76-4A0EB30BEC24}" type="pres">
      <dgm:prSet presAssocID="{E1A8F8C8-B67E-4AF9-A7BF-2F9A3B9571A7}" presName="Name9" presStyleLbl="parChTrans1D2" presStyleIdx="1" presStyleCnt="4"/>
      <dgm:spPr/>
      <dgm:t>
        <a:bodyPr/>
        <a:lstStyle/>
        <a:p>
          <a:endParaRPr lang="en-US"/>
        </a:p>
      </dgm:t>
    </dgm:pt>
    <dgm:pt modelId="{24DF0297-D111-46AF-BC06-35048B45B66A}" type="pres">
      <dgm:prSet presAssocID="{E1A8F8C8-B67E-4AF9-A7BF-2F9A3B9571A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04CA60DF-5462-4102-A81F-D3488B60DC02}" type="pres">
      <dgm:prSet presAssocID="{8187AFCC-BB9B-4846-8361-31A877669A95}" presName="node" presStyleLbl="node1" presStyleIdx="1" presStyleCnt="4" custScaleX="135220" custScaleY="115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0C709-FF51-4F06-8C5A-4BAB04790A85}" type="pres">
      <dgm:prSet presAssocID="{C38E09EC-FF87-4A14-BBE9-BFB9847661FC}" presName="Name9" presStyleLbl="parChTrans1D2" presStyleIdx="2" presStyleCnt="4"/>
      <dgm:spPr/>
      <dgm:t>
        <a:bodyPr/>
        <a:lstStyle/>
        <a:p>
          <a:endParaRPr lang="en-US"/>
        </a:p>
      </dgm:t>
    </dgm:pt>
    <dgm:pt modelId="{83EA644D-DAD4-4699-B964-F631BDDF3DF8}" type="pres">
      <dgm:prSet presAssocID="{C38E09EC-FF87-4A14-BBE9-BFB9847661F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71A8CF3-03EF-4572-BC02-ACFE8C475AB6}" type="pres">
      <dgm:prSet presAssocID="{5A96AC81-5DA3-4B99-82D0-65D76AD8BF19}" presName="node" presStyleLbl="node1" presStyleIdx="2" presStyleCnt="4" custScaleX="205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DAC5C-9915-4C66-9A03-DDB2D35F9443}" type="pres">
      <dgm:prSet presAssocID="{0C16EAEC-6958-4CBA-B561-6645A970CA0B}" presName="Name9" presStyleLbl="parChTrans1D2" presStyleIdx="3" presStyleCnt="4"/>
      <dgm:spPr/>
      <dgm:t>
        <a:bodyPr/>
        <a:lstStyle/>
        <a:p>
          <a:endParaRPr lang="en-US"/>
        </a:p>
      </dgm:t>
    </dgm:pt>
    <dgm:pt modelId="{3E6B7417-9615-433F-9B30-D1B80BABD2CD}" type="pres">
      <dgm:prSet presAssocID="{0C16EAEC-6958-4CBA-B561-6645A970CA0B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DC1F4D0-0E17-4813-810A-C41D27A782BD}" type="pres">
      <dgm:prSet presAssocID="{66EE5D53-16B1-40EC-9E29-2E48583C0717}" presName="node" presStyleLbl="node1" presStyleIdx="3" presStyleCnt="4" custScaleX="121861" custScaleY="131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03A17-DE6C-4B4A-A9F8-618814018159}" srcId="{E3DA03CE-2B64-4407-A11F-AE0A32729711}" destId="{F6B931F2-4E4F-4083-90A4-EE1668C538E6}" srcOrd="0" destOrd="0" parTransId="{B5C3FA9F-8810-49C7-8A29-E146D2E1EC8B}" sibTransId="{6149DBAB-060C-4A10-8581-D3B8F6E3042C}"/>
    <dgm:cxn modelId="{682C37A9-E43F-4F9C-B417-5A8406F6A694}" type="presOf" srcId="{0C16EAEC-6958-4CBA-B561-6645A970CA0B}" destId="{767DAC5C-9915-4C66-9A03-DDB2D35F9443}" srcOrd="0" destOrd="0" presId="urn:microsoft.com/office/officeart/2005/8/layout/radial1"/>
    <dgm:cxn modelId="{2A5DDCC8-F6AE-454E-9374-A7B3321E04A1}" srcId="{5F3BEAE2-CFB3-432C-B281-FEA6DE85B6A7}" destId="{E3DA03CE-2B64-4407-A11F-AE0A32729711}" srcOrd="0" destOrd="0" parTransId="{65B6BF6E-6E09-4821-B0E5-6F1931DA7DDA}" sibTransId="{7512555E-DD00-4D85-8801-0194F4EA9DA6}"/>
    <dgm:cxn modelId="{D8EBB604-EA5B-411C-A75A-3D2AA7E5278D}" type="presOf" srcId="{C38E09EC-FF87-4A14-BBE9-BFB9847661FC}" destId="{83EA644D-DAD4-4699-B964-F631BDDF3DF8}" srcOrd="1" destOrd="0" presId="urn:microsoft.com/office/officeart/2005/8/layout/radial1"/>
    <dgm:cxn modelId="{D56C399A-EC49-4930-8ADC-A6595F35E57B}" type="presOf" srcId="{0C16EAEC-6958-4CBA-B561-6645A970CA0B}" destId="{3E6B7417-9615-433F-9B30-D1B80BABD2CD}" srcOrd="1" destOrd="0" presId="urn:microsoft.com/office/officeart/2005/8/layout/radial1"/>
    <dgm:cxn modelId="{E80AD08C-99C6-49E6-8351-984B54C5AA99}" type="presOf" srcId="{8187AFCC-BB9B-4846-8361-31A877669A95}" destId="{04CA60DF-5462-4102-A81F-D3488B60DC02}" srcOrd="0" destOrd="0" presId="urn:microsoft.com/office/officeart/2005/8/layout/radial1"/>
    <dgm:cxn modelId="{6EE6D53C-9282-448D-AAA2-5A36D9BE16F0}" type="presOf" srcId="{E3DA03CE-2B64-4407-A11F-AE0A32729711}" destId="{E2B6D705-69B6-4FE8-81EF-4D6921F3CF2A}" srcOrd="0" destOrd="0" presId="urn:microsoft.com/office/officeart/2005/8/layout/radial1"/>
    <dgm:cxn modelId="{CA856CA0-F889-455C-8867-E27D25EEAD72}" type="presOf" srcId="{F6B931F2-4E4F-4083-90A4-EE1668C538E6}" destId="{795F3FFC-6B9D-4AE4-951D-F0B9C9248BF9}" srcOrd="0" destOrd="0" presId="urn:microsoft.com/office/officeart/2005/8/layout/radial1"/>
    <dgm:cxn modelId="{A38D8805-441F-481A-AE36-7F7B1E3AD605}" type="presOf" srcId="{5A96AC81-5DA3-4B99-82D0-65D76AD8BF19}" destId="{871A8CF3-03EF-4572-BC02-ACFE8C475AB6}" srcOrd="0" destOrd="0" presId="urn:microsoft.com/office/officeart/2005/8/layout/radial1"/>
    <dgm:cxn modelId="{C357C95C-F3A1-43CB-8110-28A5F0270359}" srcId="{E3DA03CE-2B64-4407-A11F-AE0A32729711}" destId="{66EE5D53-16B1-40EC-9E29-2E48583C0717}" srcOrd="3" destOrd="0" parTransId="{0C16EAEC-6958-4CBA-B561-6645A970CA0B}" sibTransId="{E7308FC6-B53C-4131-A23A-F096516C6A01}"/>
    <dgm:cxn modelId="{3EE3D0A1-8B85-424A-AFD2-90433A081ECB}" type="presOf" srcId="{5F3BEAE2-CFB3-432C-B281-FEA6DE85B6A7}" destId="{1E4960E5-7689-4EDB-85E3-5C338CEFFF93}" srcOrd="0" destOrd="0" presId="urn:microsoft.com/office/officeart/2005/8/layout/radial1"/>
    <dgm:cxn modelId="{A8691A93-749F-4967-9A17-2E9ED27CCC76}" srcId="{E3DA03CE-2B64-4407-A11F-AE0A32729711}" destId="{5A96AC81-5DA3-4B99-82D0-65D76AD8BF19}" srcOrd="2" destOrd="0" parTransId="{C38E09EC-FF87-4A14-BBE9-BFB9847661FC}" sibTransId="{F78B7696-34A7-4D12-A5C8-3DCC65F7B9D8}"/>
    <dgm:cxn modelId="{B0DE0DEA-C0BE-4770-8800-6F5170A15D65}" type="presOf" srcId="{B5C3FA9F-8810-49C7-8A29-E146D2E1EC8B}" destId="{C0FDFD87-0608-45E6-B866-3C8F06F8F092}" srcOrd="0" destOrd="0" presId="urn:microsoft.com/office/officeart/2005/8/layout/radial1"/>
    <dgm:cxn modelId="{E40655F2-085B-46FC-BAE7-B8F5A882D0CD}" type="presOf" srcId="{B5C3FA9F-8810-49C7-8A29-E146D2E1EC8B}" destId="{2BBDF7AA-167E-4E2A-8DB0-7DB0F1D6073E}" srcOrd="1" destOrd="0" presId="urn:microsoft.com/office/officeart/2005/8/layout/radial1"/>
    <dgm:cxn modelId="{39D83B03-0880-4C94-9F68-4047F93123EE}" type="presOf" srcId="{C38E09EC-FF87-4A14-BBE9-BFB9847661FC}" destId="{9C20C709-FF51-4F06-8C5A-4BAB04790A85}" srcOrd="0" destOrd="0" presId="urn:microsoft.com/office/officeart/2005/8/layout/radial1"/>
    <dgm:cxn modelId="{930F1B82-4DE1-4785-BA57-738A81522AAA}" type="presOf" srcId="{E1A8F8C8-B67E-4AF9-A7BF-2F9A3B9571A7}" destId="{B08C0190-B398-4EED-BB76-4A0EB30BEC24}" srcOrd="0" destOrd="0" presId="urn:microsoft.com/office/officeart/2005/8/layout/radial1"/>
    <dgm:cxn modelId="{1ABA792C-2456-4776-A4DE-740294DC7E50}" type="presOf" srcId="{66EE5D53-16B1-40EC-9E29-2E48583C0717}" destId="{CDC1F4D0-0E17-4813-810A-C41D27A782BD}" srcOrd="0" destOrd="0" presId="urn:microsoft.com/office/officeart/2005/8/layout/radial1"/>
    <dgm:cxn modelId="{734E343F-4286-4B33-83CF-615254BFA4A9}" srcId="{E3DA03CE-2B64-4407-A11F-AE0A32729711}" destId="{8187AFCC-BB9B-4846-8361-31A877669A95}" srcOrd="1" destOrd="0" parTransId="{E1A8F8C8-B67E-4AF9-A7BF-2F9A3B9571A7}" sibTransId="{49F10B7C-0D54-4676-A964-6ED8606A1557}"/>
    <dgm:cxn modelId="{57742D13-E248-4A70-9CDB-D288095F7A26}" type="presOf" srcId="{E1A8F8C8-B67E-4AF9-A7BF-2F9A3B9571A7}" destId="{24DF0297-D111-46AF-BC06-35048B45B66A}" srcOrd="1" destOrd="0" presId="urn:microsoft.com/office/officeart/2005/8/layout/radial1"/>
    <dgm:cxn modelId="{5DA5C772-FDD9-41D4-B366-26A33E9747AF}" type="presParOf" srcId="{1E4960E5-7689-4EDB-85E3-5C338CEFFF93}" destId="{E2B6D705-69B6-4FE8-81EF-4D6921F3CF2A}" srcOrd="0" destOrd="0" presId="urn:microsoft.com/office/officeart/2005/8/layout/radial1"/>
    <dgm:cxn modelId="{419D3A14-3551-4088-84FA-9B2AD6E4F8B3}" type="presParOf" srcId="{1E4960E5-7689-4EDB-85E3-5C338CEFFF93}" destId="{C0FDFD87-0608-45E6-B866-3C8F06F8F092}" srcOrd="1" destOrd="0" presId="urn:microsoft.com/office/officeart/2005/8/layout/radial1"/>
    <dgm:cxn modelId="{6AB77C23-C555-467E-A6C9-26C84453FC88}" type="presParOf" srcId="{C0FDFD87-0608-45E6-B866-3C8F06F8F092}" destId="{2BBDF7AA-167E-4E2A-8DB0-7DB0F1D6073E}" srcOrd="0" destOrd="0" presId="urn:microsoft.com/office/officeart/2005/8/layout/radial1"/>
    <dgm:cxn modelId="{86DBF350-56FF-45E7-A293-76ACD9AC2A8E}" type="presParOf" srcId="{1E4960E5-7689-4EDB-85E3-5C338CEFFF93}" destId="{795F3FFC-6B9D-4AE4-951D-F0B9C9248BF9}" srcOrd="2" destOrd="0" presId="urn:microsoft.com/office/officeart/2005/8/layout/radial1"/>
    <dgm:cxn modelId="{0BCC27F5-1628-420A-AA07-65889F3D80EF}" type="presParOf" srcId="{1E4960E5-7689-4EDB-85E3-5C338CEFFF93}" destId="{B08C0190-B398-4EED-BB76-4A0EB30BEC24}" srcOrd="3" destOrd="0" presId="urn:microsoft.com/office/officeart/2005/8/layout/radial1"/>
    <dgm:cxn modelId="{83847046-977F-44CF-8751-DE89EDB38143}" type="presParOf" srcId="{B08C0190-B398-4EED-BB76-4A0EB30BEC24}" destId="{24DF0297-D111-46AF-BC06-35048B45B66A}" srcOrd="0" destOrd="0" presId="urn:microsoft.com/office/officeart/2005/8/layout/radial1"/>
    <dgm:cxn modelId="{FB90B160-91A1-4488-B4B8-61D328922704}" type="presParOf" srcId="{1E4960E5-7689-4EDB-85E3-5C338CEFFF93}" destId="{04CA60DF-5462-4102-A81F-D3488B60DC02}" srcOrd="4" destOrd="0" presId="urn:microsoft.com/office/officeart/2005/8/layout/radial1"/>
    <dgm:cxn modelId="{40B493A1-B5CF-4E1E-AB64-1522C414C19B}" type="presParOf" srcId="{1E4960E5-7689-4EDB-85E3-5C338CEFFF93}" destId="{9C20C709-FF51-4F06-8C5A-4BAB04790A85}" srcOrd="5" destOrd="0" presId="urn:microsoft.com/office/officeart/2005/8/layout/radial1"/>
    <dgm:cxn modelId="{43AC3FF5-7EEC-4B9E-B57B-7ED4B820B567}" type="presParOf" srcId="{9C20C709-FF51-4F06-8C5A-4BAB04790A85}" destId="{83EA644D-DAD4-4699-B964-F631BDDF3DF8}" srcOrd="0" destOrd="0" presId="urn:microsoft.com/office/officeart/2005/8/layout/radial1"/>
    <dgm:cxn modelId="{7CF2D79E-5655-4CE3-AC25-F7ED02589C94}" type="presParOf" srcId="{1E4960E5-7689-4EDB-85E3-5C338CEFFF93}" destId="{871A8CF3-03EF-4572-BC02-ACFE8C475AB6}" srcOrd="6" destOrd="0" presId="urn:microsoft.com/office/officeart/2005/8/layout/radial1"/>
    <dgm:cxn modelId="{BA1949F5-E482-45EC-9B49-CDD80AF90B8A}" type="presParOf" srcId="{1E4960E5-7689-4EDB-85E3-5C338CEFFF93}" destId="{767DAC5C-9915-4C66-9A03-DDB2D35F9443}" srcOrd="7" destOrd="0" presId="urn:microsoft.com/office/officeart/2005/8/layout/radial1"/>
    <dgm:cxn modelId="{FB8FD514-C2BF-45F1-9320-31E11C01A697}" type="presParOf" srcId="{767DAC5C-9915-4C66-9A03-DDB2D35F9443}" destId="{3E6B7417-9615-433F-9B30-D1B80BABD2CD}" srcOrd="0" destOrd="0" presId="urn:microsoft.com/office/officeart/2005/8/layout/radial1"/>
    <dgm:cxn modelId="{C49B1505-9470-412E-B410-4AAC5C8390A1}" type="presParOf" srcId="{1E4960E5-7689-4EDB-85E3-5C338CEFFF93}" destId="{CDC1F4D0-0E17-4813-810A-C41D27A782BD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545198-BDE3-4923-A2AA-6EDCCC77357A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2811FF-0F7F-40F8-ACA7-34CDC1EBB7D4}">
      <dgm:prSet phldrT="[Text]" custT="1"/>
      <dgm:spPr/>
      <dgm:t>
        <a:bodyPr/>
        <a:lstStyle/>
        <a:p>
          <a:r>
            <a:rPr lang="bn-IN" sz="4400" b="1" cap="none" spc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কবিতা </a:t>
          </a:r>
          <a:endParaRPr lang="en-US" sz="44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6712322-0A78-4063-8911-4AE6E71D8F44}" type="parTrans" cxnId="{6081FE5E-4204-46C6-8100-2D8104212127}">
      <dgm:prSet/>
      <dgm:spPr/>
      <dgm:t>
        <a:bodyPr/>
        <a:lstStyle/>
        <a:p>
          <a:endParaRPr lang="en-US"/>
        </a:p>
      </dgm:t>
    </dgm:pt>
    <dgm:pt modelId="{0BA1EB0F-C2E7-4388-9537-50CFFF349853}" type="sibTrans" cxnId="{6081FE5E-4204-46C6-8100-2D8104212127}">
      <dgm:prSet/>
      <dgm:spPr/>
      <dgm:t>
        <a:bodyPr/>
        <a:lstStyle/>
        <a:p>
          <a:endParaRPr lang="en-US"/>
        </a:p>
      </dgm:t>
    </dgm:pt>
    <dgm:pt modelId="{25A21FCC-F524-4A2B-9296-AC707BABCE68}">
      <dgm:prSet phldrT="[Text]" custT="1"/>
      <dgm:spPr/>
      <dgm:t>
        <a:bodyPr/>
        <a:lstStyle/>
        <a:p>
          <a:r>
            <a:rPr lang="bn-IN" sz="40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মায়াবি পর্দা দুলে উঠো </a:t>
          </a:r>
        </a:p>
        <a:p>
          <a:r>
            <a:rPr lang="bn-IN" sz="40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একচক্ষু হরিণ </a:t>
          </a:r>
          <a:endParaRPr lang="en-US" sz="4000" b="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endParaRPr>
        </a:p>
      </dgm:t>
    </dgm:pt>
    <dgm:pt modelId="{DC7D4571-2607-4D75-AB79-F96D4F3E176D}" type="parTrans" cxnId="{11396A31-FC91-4062-8D66-902FFD058BFE}">
      <dgm:prSet/>
      <dgm:spPr/>
      <dgm:t>
        <a:bodyPr/>
        <a:lstStyle/>
        <a:p>
          <a:endParaRPr lang="en-US"/>
        </a:p>
      </dgm:t>
    </dgm:pt>
    <dgm:pt modelId="{905E930F-4EC0-4DC4-8791-A40AF45C127A}" type="sibTrans" cxnId="{11396A31-FC91-4062-8D66-902FFD058BFE}">
      <dgm:prSet/>
      <dgm:spPr/>
      <dgm:t>
        <a:bodyPr/>
        <a:lstStyle/>
        <a:p>
          <a:endParaRPr lang="en-US"/>
        </a:p>
      </dgm:t>
    </dgm:pt>
    <dgm:pt modelId="{6D98DABB-2BE5-4FDD-8678-0B18EA192EB7}">
      <dgm:prSet phldrT="[Text]" custT="1"/>
      <dgm:spPr/>
      <dgm:t>
        <a:bodyPr/>
        <a:lstStyle/>
        <a:p>
          <a:r>
            <a:rPr lang="bn-IN" sz="4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লোক লোকান্তর </a:t>
          </a:r>
        </a:p>
        <a:p>
          <a:r>
            <a:rPr lang="bn-IN" sz="40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কালের কলস </a:t>
          </a:r>
          <a:endParaRPr lang="en-US" sz="40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A485A9C6-CE23-43A6-AB1B-062FB2D1D53F}" type="parTrans" cxnId="{4C4F97B7-1614-4BB1-9F55-2791775E326A}">
      <dgm:prSet/>
      <dgm:spPr/>
      <dgm:t>
        <a:bodyPr/>
        <a:lstStyle/>
        <a:p>
          <a:endParaRPr lang="en-US"/>
        </a:p>
      </dgm:t>
    </dgm:pt>
    <dgm:pt modelId="{D0C3C2C2-4E10-4044-8A86-E9BB309C7BEE}" type="sibTrans" cxnId="{4C4F97B7-1614-4BB1-9F55-2791775E326A}">
      <dgm:prSet/>
      <dgm:spPr/>
      <dgm:t>
        <a:bodyPr/>
        <a:lstStyle/>
        <a:p>
          <a:endParaRPr lang="en-US"/>
        </a:p>
      </dgm:t>
    </dgm:pt>
    <dgm:pt modelId="{39F1A8BD-DE9E-403E-A094-36C39D338FF9}">
      <dgm:prSet phldrT="[Text]" custT="1"/>
      <dgm:spPr/>
      <dgm:t>
        <a:bodyPr/>
        <a:lstStyle/>
        <a:p>
          <a:r>
            <a:rPr lang="bn-IN" sz="3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পাখির কাছে ফুলের কাছে </a:t>
          </a:r>
        </a:p>
        <a:p>
          <a:r>
            <a:rPr lang="bn-IN" sz="3600" b="1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আরব্য রজনীর রাজহাঁস </a:t>
          </a:r>
          <a:endParaRPr lang="en-US" sz="3600" b="1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gm:t>
    </dgm:pt>
    <dgm:pt modelId="{0D7177B5-D720-447F-89AC-3A15C44A0EF3}" type="parTrans" cxnId="{4486E23C-761F-40A8-8908-ECB5CFF9412F}">
      <dgm:prSet/>
      <dgm:spPr/>
      <dgm:t>
        <a:bodyPr/>
        <a:lstStyle/>
        <a:p>
          <a:endParaRPr lang="en-US"/>
        </a:p>
      </dgm:t>
    </dgm:pt>
    <dgm:pt modelId="{D5573E3A-E003-4C81-9208-534C668AA89E}" type="sibTrans" cxnId="{4486E23C-761F-40A8-8908-ECB5CFF9412F}">
      <dgm:prSet/>
      <dgm:spPr/>
      <dgm:t>
        <a:bodyPr/>
        <a:lstStyle/>
        <a:p>
          <a:endParaRPr lang="en-US"/>
        </a:p>
      </dgm:t>
    </dgm:pt>
    <dgm:pt modelId="{EDF01659-A75E-43F3-BA72-C623379662EA}">
      <dgm:prSet phldrT="[Text]" custT="1"/>
      <dgm:spPr/>
      <dgm:t>
        <a:bodyPr/>
        <a:lstStyle/>
        <a:p>
          <a:r>
            <a:rPr lang="bn-IN" sz="3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সোনালী কাবিন </a:t>
          </a:r>
        </a:p>
        <a:p>
          <a:r>
            <a:rPr lang="bn-IN" sz="36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মিথ্যাবাদী রাখাল </a:t>
          </a:r>
          <a:endParaRPr lang="en-US" sz="3600" b="1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gm:t>
    </dgm:pt>
    <dgm:pt modelId="{C659870A-57BB-423D-AD56-ECF21B8D0C3E}" type="parTrans" cxnId="{4984125A-7A72-4DBA-B901-734DDAE53B27}">
      <dgm:prSet/>
      <dgm:spPr/>
      <dgm:t>
        <a:bodyPr/>
        <a:lstStyle/>
        <a:p>
          <a:endParaRPr lang="en-US"/>
        </a:p>
      </dgm:t>
    </dgm:pt>
    <dgm:pt modelId="{882C3FC3-519F-41C9-993B-B0F1590410B2}" type="sibTrans" cxnId="{4984125A-7A72-4DBA-B901-734DDAE53B27}">
      <dgm:prSet/>
      <dgm:spPr/>
      <dgm:t>
        <a:bodyPr/>
        <a:lstStyle/>
        <a:p>
          <a:endParaRPr lang="en-US"/>
        </a:p>
      </dgm:t>
    </dgm:pt>
    <dgm:pt modelId="{1FFD18E4-0236-4D6A-9E0E-F42C7BB76A8A}" type="pres">
      <dgm:prSet presAssocID="{B6545198-BDE3-4923-A2AA-6EDCCC77357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AED732-652D-4CE0-B8F4-6C00371828A7}" type="pres">
      <dgm:prSet presAssocID="{B6545198-BDE3-4923-A2AA-6EDCCC77357A}" presName="matrix" presStyleCnt="0"/>
      <dgm:spPr/>
    </dgm:pt>
    <dgm:pt modelId="{05AD5A35-215E-4E46-8306-C43AF3FE8253}" type="pres">
      <dgm:prSet presAssocID="{B6545198-BDE3-4923-A2AA-6EDCCC77357A}" presName="tile1" presStyleLbl="node1" presStyleIdx="0" presStyleCnt="4" custLinFactNeighborY="-3048"/>
      <dgm:spPr/>
      <dgm:t>
        <a:bodyPr/>
        <a:lstStyle/>
        <a:p>
          <a:endParaRPr lang="en-US"/>
        </a:p>
      </dgm:t>
    </dgm:pt>
    <dgm:pt modelId="{94B34F1D-2453-4FE8-B15D-7E98653AAD0E}" type="pres">
      <dgm:prSet presAssocID="{B6545198-BDE3-4923-A2AA-6EDCCC77357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0148B-C062-4A6D-820C-50A51E72D0FF}" type="pres">
      <dgm:prSet presAssocID="{B6545198-BDE3-4923-A2AA-6EDCCC77357A}" presName="tile2" presStyleLbl="node1" presStyleIdx="1" presStyleCnt="4" custScaleX="105182" custScaleY="102334" custLinFactNeighborX="2435" custLinFactNeighborY="1020"/>
      <dgm:spPr/>
      <dgm:t>
        <a:bodyPr/>
        <a:lstStyle/>
        <a:p>
          <a:endParaRPr lang="en-US"/>
        </a:p>
      </dgm:t>
    </dgm:pt>
    <dgm:pt modelId="{ED3B3A79-0022-4DFA-B647-4FA35D41C618}" type="pres">
      <dgm:prSet presAssocID="{B6545198-BDE3-4923-A2AA-6EDCCC77357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0AC2F-D17B-4B24-B19A-9F7A545C3355}" type="pres">
      <dgm:prSet presAssocID="{B6545198-BDE3-4923-A2AA-6EDCCC77357A}" presName="tile3" presStyleLbl="node1" presStyleIdx="2" presStyleCnt="4" custScaleY="127160"/>
      <dgm:spPr/>
      <dgm:t>
        <a:bodyPr/>
        <a:lstStyle/>
        <a:p>
          <a:endParaRPr lang="en-US"/>
        </a:p>
      </dgm:t>
    </dgm:pt>
    <dgm:pt modelId="{264E4DE4-F579-4A93-894B-60C520071CAD}" type="pres">
      <dgm:prSet presAssocID="{B6545198-BDE3-4923-A2AA-6EDCCC77357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04D4E-E485-4A2C-B4BE-2C4123E4C609}" type="pres">
      <dgm:prSet presAssocID="{B6545198-BDE3-4923-A2AA-6EDCCC77357A}" presName="tile4" presStyleLbl="node1" presStyleIdx="3" presStyleCnt="4" custScaleY="132099" custLinFactNeighborX="770" custLinFactNeighborY="-3414"/>
      <dgm:spPr/>
      <dgm:t>
        <a:bodyPr/>
        <a:lstStyle/>
        <a:p>
          <a:endParaRPr lang="en-US"/>
        </a:p>
      </dgm:t>
    </dgm:pt>
    <dgm:pt modelId="{42132F34-0D92-49DD-8868-6BBE5EACBA94}" type="pres">
      <dgm:prSet presAssocID="{B6545198-BDE3-4923-A2AA-6EDCCC77357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7D631-A2D0-48AC-AECB-4F33818A4CB8}" type="pres">
      <dgm:prSet presAssocID="{B6545198-BDE3-4923-A2AA-6EDCCC77357A}" presName="centerTile" presStyleLbl="fgShp" presStyleIdx="0" presStyleCnt="1" custScaleX="142615" custScaleY="57624" custLinFactNeighborX="4244" custLinFactNeighborY="-2097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1436AB48-94BC-4316-99A6-58F0B9FC0BFA}" type="presOf" srcId="{39F1A8BD-DE9E-403E-A094-36C39D338FF9}" destId="{264E4DE4-F579-4A93-894B-60C520071CAD}" srcOrd="1" destOrd="0" presId="urn:microsoft.com/office/officeart/2005/8/layout/matrix1"/>
    <dgm:cxn modelId="{2661EDB7-0590-4288-B06E-C6F920780DD1}" type="presOf" srcId="{B6545198-BDE3-4923-A2AA-6EDCCC77357A}" destId="{1FFD18E4-0236-4D6A-9E0E-F42C7BB76A8A}" srcOrd="0" destOrd="0" presId="urn:microsoft.com/office/officeart/2005/8/layout/matrix1"/>
    <dgm:cxn modelId="{F002CD61-6AB8-4768-9552-AF767A61BD47}" type="presOf" srcId="{6D98DABB-2BE5-4FDD-8678-0B18EA192EB7}" destId="{A010148B-C062-4A6D-820C-50A51E72D0FF}" srcOrd="0" destOrd="0" presId="urn:microsoft.com/office/officeart/2005/8/layout/matrix1"/>
    <dgm:cxn modelId="{395A46CC-E2F0-401F-9555-CF88DA3C3BAE}" type="presOf" srcId="{39F1A8BD-DE9E-403E-A094-36C39D338FF9}" destId="{2250AC2F-D17B-4B24-B19A-9F7A545C3355}" srcOrd="0" destOrd="0" presId="urn:microsoft.com/office/officeart/2005/8/layout/matrix1"/>
    <dgm:cxn modelId="{11396A31-FC91-4062-8D66-902FFD058BFE}" srcId="{F72811FF-0F7F-40F8-ACA7-34CDC1EBB7D4}" destId="{25A21FCC-F524-4A2B-9296-AC707BABCE68}" srcOrd="0" destOrd="0" parTransId="{DC7D4571-2607-4D75-AB79-F96D4F3E176D}" sibTransId="{905E930F-4EC0-4DC4-8791-A40AF45C127A}"/>
    <dgm:cxn modelId="{0D462DE9-C8D3-4739-8E30-FECCF9CE6376}" type="presOf" srcId="{EDF01659-A75E-43F3-BA72-C623379662EA}" destId="{42132F34-0D92-49DD-8868-6BBE5EACBA94}" srcOrd="1" destOrd="0" presId="urn:microsoft.com/office/officeart/2005/8/layout/matrix1"/>
    <dgm:cxn modelId="{4C4F97B7-1614-4BB1-9F55-2791775E326A}" srcId="{F72811FF-0F7F-40F8-ACA7-34CDC1EBB7D4}" destId="{6D98DABB-2BE5-4FDD-8678-0B18EA192EB7}" srcOrd="1" destOrd="0" parTransId="{A485A9C6-CE23-43A6-AB1B-062FB2D1D53F}" sibTransId="{D0C3C2C2-4E10-4044-8A86-E9BB309C7BEE}"/>
    <dgm:cxn modelId="{27B3B91E-D71D-4F5E-B260-E0A3F6A77FD0}" type="presOf" srcId="{25A21FCC-F524-4A2B-9296-AC707BABCE68}" destId="{05AD5A35-215E-4E46-8306-C43AF3FE8253}" srcOrd="0" destOrd="0" presId="urn:microsoft.com/office/officeart/2005/8/layout/matrix1"/>
    <dgm:cxn modelId="{6081FE5E-4204-46C6-8100-2D8104212127}" srcId="{B6545198-BDE3-4923-A2AA-6EDCCC77357A}" destId="{F72811FF-0F7F-40F8-ACA7-34CDC1EBB7D4}" srcOrd="0" destOrd="0" parTransId="{36712322-0A78-4063-8911-4AE6E71D8F44}" sibTransId="{0BA1EB0F-C2E7-4388-9537-50CFFF349853}"/>
    <dgm:cxn modelId="{4486E23C-761F-40A8-8908-ECB5CFF9412F}" srcId="{F72811FF-0F7F-40F8-ACA7-34CDC1EBB7D4}" destId="{39F1A8BD-DE9E-403E-A094-36C39D338FF9}" srcOrd="2" destOrd="0" parTransId="{0D7177B5-D720-447F-89AC-3A15C44A0EF3}" sibTransId="{D5573E3A-E003-4C81-9208-534C668AA89E}"/>
    <dgm:cxn modelId="{224DE211-2E9A-4998-9464-4C5D942D382A}" type="presOf" srcId="{6D98DABB-2BE5-4FDD-8678-0B18EA192EB7}" destId="{ED3B3A79-0022-4DFA-B647-4FA35D41C618}" srcOrd="1" destOrd="0" presId="urn:microsoft.com/office/officeart/2005/8/layout/matrix1"/>
    <dgm:cxn modelId="{C7CE6362-FD97-408F-B177-9DE83F8EF1D2}" type="presOf" srcId="{25A21FCC-F524-4A2B-9296-AC707BABCE68}" destId="{94B34F1D-2453-4FE8-B15D-7E98653AAD0E}" srcOrd="1" destOrd="0" presId="urn:microsoft.com/office/officeart/2005/8/layout/matrix1"/>
    <dgm:cxn modelId="{32ACF314-B0A9-4EE4-9BB7-08BA110D100F}" type="presOf" srcId="{F72811FF-0F7F-40F8-ACA7-34CDC1EBB7D4}" destId="{9117D631-A2D0-48AC-AECB-4F33818A4CB8}" srcOrd="0" destOrd="0" presId="urn:microsoft.com/office/officeart/2005/8/layout/matrix1"/>
    <dgm:cxn modelId="{EB294F3F-77B3-4D83-B6B5-5E933D0B4E9C}" type="presOf" srcId="{EDF01659-A75E-43F3-BA72-C623379662EA}" destId="{3EF04D4E-E485-4A2C-B4BE-2C4123E4C609}" srcOrd="0" destOrd="0" presId="urn:microsoft.com/office/officeart/2005/8/layout/matrix1"/>
    <dgm:cxn modelId="{4984125A-7A72-4DBA-B901-734DDAE53B27}" srcId="{F72811FF-0F7F-40F8-ACA7-34CDC1EBB7D4}" destId="{EDF01659-A75E-43F3-BA72-C623379662EA}" srcOrd="3" destOrd="0" parTransId="{C659870A-57BB-423D-AD56-ECF21B8D0C3E}" sibTransId="{882C3FC3-519F-41C9-993B-B0F1590410B2}"/>
    <dgm:cxn modelId="{07245327-AAD2-4347-8FEE-2A7CA7CC608A}" type="presParOf" srcId="{1FFD18E4-0236-4D6A-9E0E-F42C7BB76A8A}" destId="{44AED732-652D-4CE0-B8F4-6C00371828A7}" srcOrd="0" destOrd="0" presId="urn:microsoft.com/office/officeart/2005/8/layout/matrix1"/>
    <dgm:cxn modelId="{AD27E4DB-4CFD-41D6-9562-E74DC5CC3AA5}" type="presParOf" srcId="{44AED732-652D-4CE0-B8F4-6C00371828A7}" destId="{05AD5A35-215E-4E46-8306-C43AF3FE8253}" srcOrd="0" destOrd="0" presId="urn:microsoft.com/office/officeart/2005/8/layout/matrix1"/>
    <dgm:cxn modelId="{5629211B-D316-4F35-AC0B-7882D6BC66EB}" type="presParOf" srcId="{44AED732-652D-4CE0-B8F4-6C00371828A7}" destId="{94B34F1D-2453-4FE8-B15D-7E98653AAD0E}" srcOrd="1" destOrd="0" presId="urn:microsoft.com/office/officeart/2005/8/layout/matrix1"/>
    <dgm:cxn modelId="{F41B5200-3771-450E-9B62-21F5E4AD17AD}" type="presParOf" srcId="{44AED732-652D-4CE0-B8F4-6C00371828A7}" destId="{A010148B-C062-4A6D-820C-50A51E72D0FF}" srcOrd="2" destOrd="0" presId="urn:microsoft.com/office/officeart/2005/8/layout/matrix1"/>
    <dgm:cxn modelId="{8394FE35-11D2-4A88-A03A-FC2C11591773}" type="presParOf" srcId="{44AED732-652D-4CE0-B8F4-6C00371828A7}" destId="{ED3B3A79-0022-4DFA-B647-4FA35D41C618}" srcOrd="3" destOrd="0" presId="urn:microsoft.com/office/officeart/2005/8/layout/matrix1"/>
    <dgm:cxn modelId="{17D1D9B4-19D8-4CD1-9A27-515CC7DDF3E8}" type="presParOf" srcId="{44AED732-652D-4CE0-B8F4-6C00371828A7}" destId="{2250AC2F-D17B-4B24-B19A-9F7A545C3355}" srcOrd="4" destOrd="0" presId="urn:microsoft.com/office/officeart/2005/8/layout/matrix1"/>
    <dgm:cxn modelId="{2D89DDA1-3801-4C05-91C8-1813B5706C23}" type="presParOf" srcId="{44AED732-652D-4CE0-B8F4-6C00371828A7}" destId="{264E4DE4-F579-4A93-894B-60C520071CAD}" srcOrd="5" destOrd="0" presId="urn:microsoft.com/office/officeart/2005/8/layout/matrix1"/>
    <dgm:cxn modelId="{D1446EAA-61CE-42CF-9CB8-8485F1DBC20F}" type="presParOf" srcId="{44AED732-652D-4CE0-B8F4-6C00371828A7}" destId="{3EF04D4E-E485-4A2C-B4BE-2C4123E4C609}" srcOrd="6" destOrd="0" presId="urn:microsoft.com/office/officeart/2005/8/layout/matrix1"/>
    <dgm:cxn modelId="{C6524A80-E8D4-4934-8BF1-E50ACB0A9CB6}" type="presParOf" srcId="{44AED732-652D-4CE0-B8F4-6C00371828A7}" destId="{42132F34-0D92-49DD-8868-6BBE5EACBA94}" srcOrd="7" destOrd="0" presId="urn:microsoft.com/office/officeart/2005/8/layout/matrix1"/>
    <dgm:cxn modelId="{E226EDD3-1348-4821-849F-7B9CB696D0BC}" type="presParOf" srcId="{1FFD18E4-0236-4D6A-9E0E-F42C7BB76A8A}" destId="{9117D631-A2D0-48AC-AECB-4F33818A4CB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6D705-69B6-4FE8-81EF-4D6921F3CF2A}">
      <dsp:nvSpPr>
        <dsp:cNvPr id="0" name=""/>
        <dsp:cNvSpPr/>
      </dsp:nvSpPr>
      <dsp:spPr>
        <a:xfrm>
          <a:off x="1703821" y="2269903"/>
          <a:ext cx="1591142" cy="1457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উপন্যাস </a:t>
          </a:r>
          <a:endParaRPr lang="en-US" sz="3200" kern="1200" dirty="0"/>
        </a:p>
      </dsp:txBody>
      <dsp:txXfrm>
        <a:off x="1936838" y="2483404"/>
        <a:ext cx="1125108" cy="1030876"/>
      </dsp:txXfrm>
    </dsp:sp>
    <dsp:sp modelId="{C0FDFD87-0608-45E6-B866-3C8F06F8F092}">
      <dsp:nvSpPr>
        <dsp:cNvPr id="0" name=""/>
        <dsp:cNvSpPr/>
      </dsp:nvSpPr>
      <dsp:spPr>
        <a:xfrm rot="16227378">
          <a:off x="2308954" y="2047345"/>
          <a:ext cx="395636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95636" y="247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6882" y="2062220"/>
        <a:ext cx="19781" cy="19781"/>
      </dsp:txXfrm>
    </dsp:sp>
    <dsp:sp modelId="{795F3FFC-6B9D-4AE4-951D-F0B9C9248BF9}">
      <dsp:nvSpPr>
        <dsp:cNvPr id="0" name=""/>
        <dsp:cNvSpPr/>
      </dsp:nvSpPr>
      <dsp:spPr>
        <a:xfrm>
          <a:off x="989964" y="472996"/>
          <a:ext cx="3047927" cy="14013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b="1" kern="1200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ডাহুকী </a:t>
          </a:r>
          <a:endParaRPr lang="en-US" sz="4800" b="1" kern="1200" cap="none" spc="0" dirty="0">
            <a:ln w="9525">
              <a:solidFill>
                <a:schemeClr val="bg1"/>
              </a:solidFill>
              <a:prstDash val="solid"/>
            </a:ln>
            <a:solidFill>
              <a:schemeClr val="accent5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sp:txBody>
      <dsp:txXfrm>
        <a:off x="1436323" y="678213"/>
        <a:ext cx="2155209" cy="990873"/>
      </dsp:txXfrm>
    </dsp:sp>
    <dsp:sp modelId="{B08C0190-B398-4EED-BB76-4A0EB30BEC24}">
      <dsp:nvSpPr>
        <dsp:cNvPr id="0" name=""/>
        <dsp:cNvSpPr/>
      </dsp:nvSpPr>
      <dsp:spPr>
        <a:xfrm>
          <a:off x="3294963" y="2974076"/>
          <a:ext cx="82200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82200" y="247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34008" y="2996787"/>
        <a:ext cx="4110" cy="4110"/>
      </dsp:txXfrm>
    </dsp:sp>
    <dsp:sp modelId="{04CA60DF-5462-4102-A81F-D3488B60DC02}">
      <dsp:nvSpPr>
        <dsp:cNvPr id="0" name=""/>
        <dsp:cNvSpPr/>
      </dsp:nvSpPr>
      <dsp:spPr>
        <a:xfrm>
          <a:off x="3377164" y="2191100"/>
          <a:ext cx="1894847" cy="1615483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আগুনের মেয়ে </a:t>
          </a:r>
          <a:endParaRPr lang="en-US" sz="36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>
        <a:off x="3654658" y="2427682"/>
        <a:ext cx="1339859" cy="1142319"/>
      </dsp:txXfrm>
    </dsp:sp>
    <dsp:sp modelId="{9C20C709-FF51-4F06-8C5A-4BAB04790A85}">
      <dsp:nvSpPr>
        <dsp:cNvPr id="0" name=""/>
        <dsp:cNvSpPr/>
      </dsp:nvSpPr>
      <dsp:spPr>
        <a:xfrm rot="5400000">
          <a:off x="2301590" y="3900817"/>
          <a:ext cx="395602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395602" y="247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89502" y="3915692"/>
        <a:ext cx="19780" cy="19780"/>
      </dsp:txXfrm>
    </dsp:sp>
    <dsp:sp modelId="{871A8CF3-03EF-4572-BC02-ACFE8C475AB6}">
      <dsp:nvSpPr>
        <dsp:cNvPr id="0" name=""/>
        <dsp:cNvSpPr/>
      </dsp:nvSpPr>
      <dsp:spPr>
        <a:xfrm>
          <a:off x="1056452" y="4123384"/>
          <a:ext cx="2885880" cy="1401307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0" kern="120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উপমহাদেশ </a:t>
          </a:r>
          <a:endParaRPr lang="en-US" sz="4400" b="0" kern="120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endParaRPr>
        </a:p>
      </dsp:txBody>
      <dsp:txXfrm>
        <a:off x="1479079" y="4328601"/>
        <a:ext cx="2040626" cy="990873"/>
      </dsp:txXfrm>
    </dsp:sp>
    <dsp:sp modelId="{767DAC5C-9915-4C66-9A03-DDB2D35F9443}">
      <dsp:nvSpPr>
        <dsp:cNvPr id="0" name=""/>
        <dsp:cNvSpPr/>
      </dsp:nvSpPr>
      <dsp:spPr>
        <a:xfrm rot="10800000">
          <a:off x="1528020" y="2974076"/>
          <a:ext cx="175800" cy="49531"/>
        </a:xfrm>
        <a:custGeom>
          <a:avLst/>
          <a:gdLst/>
          <a:ahLst/>
          <a:cxnLst/>
          <a:rect l="0" t="0" r="0" b="0"/>
          <a:pathLst>
            <a:path>
              <a:moveTo>
                <a:pt x="0" y="24765"/>
              </a:moveTo>
              <a:lnTo>
                <a:pt x="175800" y="247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611525" y="2994447"/>
        <a:ext cx="8790" cy="8790"/>
      </dsp:txXfrm>
    </dsp:sp>
    <dsp:sp modelId="{CDC1F4D0-0E17-4813-810A-C41D27A782BD}">
      <dsp:nvSpPr>
        <dsp:cNvPr id="0" name=""/>
        <dsp:cNvSpPr/>
      </dsp:nvSpPr>
      <dsp:spPr>
        <a:xfrm>
          <a:off x="-179626" y="2080776"/>
          <a:ext cx="1707647" cy="1836132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আগন্তুক </a:t>
          </a:r>
          <a:endParaRPr lang="en-US" sz="32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70453" y="2349671"/>
        <a:ext cx="1207489" cy="1298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D5A35-215E-4E46-8306-C43AF3FE8253}">
      <dsp:nvSpPr>
        <dsp:cNvPr id="0" name=""/>
        <dsp:cNvSpPr/>
      </dsp:nvSpPr>
      <dsp:spPr>
        <a:xfrm rot="16200000">
          <a:off x="-23241" y="-216544"/>
          <a:ext cx="2740832" cy="2766017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মায়াবি পর্দা দুলে উঠো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0" kern="120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একচক্ষু হরিণ </a:t>
          </a:r>
          <a:endParaRPr lang="en-US" sz="4000" b="0" kern="1200" cap="none" spc="0" dirty="0">
            <a:ln w="0"/>
            <a:gradFill>
              <a:gsLst>
                <a:gs pos="0">
                  <a:schemeClr val="accent5">
                    <a:lumMod val="50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000"/>
            </a:gradFill>
            <a:effectLst>
              <a:reflection blurRad="6350" stA="53000" endA="300" endPos="35500" dir="5400000" sy="-90000" algn="bl" rotWithShape="0"/>
            </a:effectLst>
          </a:endParaRPr>
        </a:p>
      </dsp:txBody>
      <dsp:txXfrm rot="5400000">
        <a:off x="-35834" y="-203952"/>
        <a:ext cx="2766017" cy="2055624"/>
      </dsp:txXfrm>
    </dsp:sp>
    <dsp:sp modelId="{A010148B-C062-4A6D-820C-50A51E72D0FF}">
      <dsp:nvSpPr>
        <dsp:cNvPr id="0" name=""/>
        <dsp:cNvSpPr/>
      </dsp:nvSpPr>
      <dsp:spPr>
        <a:xfrm>
          <a:off x="2658516" y="-207981"/>
          <a:ext cx="2909352" cy="2804803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লোক লোকান্তর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কালের কলস </a:t>
          </a:r>
          <a:endParaRPr lang="en-US" sz="40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>
        <a:off x="2658516" y="-207981"/>
        <a:ext cx="2909352" cy="2103602"/>
      </dsp:txXfrm>
    </dsp:sp>
    <dsp:sp modelId="{2250AC2F-D17B-4B24-B19A-9F7A545C3355}">
      <dsp:nvSpPr>
        <dsp:cNvPr id="0" name=""/>
        <dsp:cNvSpPr/>
      </dsp:nvSpPr>
      <dsp:spPr>
        <a:xfrm rot="10800000">
          <a:off x="-35833" y="2164675"/>
          <a:ext cx="2766017" cy="3485242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পাখির কাছে ফুলের কাছে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0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rPr>
            <a:t>আরব্য রজনীর রাজহাঁস </a:t>
          </a:r>
          <a:endParaRPr lang="en-US" sz="3600" b="1" kern="1200" cap="none" spc="0" dirty="0">
            <a:ln w="12700" cmpd="sng">
              <a:solidFill>
                <a:schemeClr val="accent4"/>
              </a:solidFill>
              <a:prstDash val="solid"/>
            </a:ln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/>
            </a:gradFill>
            <a:effectLst/>
          </a:endParaRPr>
        </a:p>
      </dsp:txBody>
      <dsp:txXfrm rot="10800000">
        <a:off x="-35833" y="3035985"/>
        <a:ext cx="2766017" cy="2613931"/>
      </dsp:txXfrm>
    </dsp:sp>
    <dsp:sp modelId="{3EF04D4E-E485-4A2C-B4BE-2C4123E4C609}">
      <dsp:nvSpPr>
        <dsp:cNvPr id="0" name=""/>
        <dsp:cNvSpPr/>
      </dsp:nvSpPr>
      <dsp:spPr>
        <a:xfrm rot="5400000">
          <a:off x="2324184" y="2430715"/>
          <a:ext cx="3620612" cy="2766017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সোনালী কাবিন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মিথ্যাবাদী রাখাল </a:t>
          </a:r>
          <a:endParaRPr lang="en-US" sz="3600" b="1" kern="1200" cap="none" spc="50" dirty="0">
            <a:ln w="9525" cmpd="sng">
              <a:solidFill>
                <a:schemeClr val="accent1"/>
              </a:solidFill>
              <a:prstDash val="solid"/>
            </a:ln>
            <a:solidFill>
              <a:srgbClr val="70AD47">
                <a:tint val="1000"/>
              </a:srgbClr>
            </a:solidFill>
            <a:effectLst>
              <a:glow rad="38100">
                <a:schemeClr val="accent1">
                  <a:alpha val="40000"/>
                </a:schemeClr>
              </a:glow>
            </a:effectLst>
          </a:endParaRPr>
        </a:p>
      </dsp:txBody>
      <dsp:txXfrm rot="-5400000">
        <a:off x="2751482" y="2908571"/>
        <a:ext cx="2766017" cy="2715459"/>
      </dsp:txXfrm>
    </dsp:sp>
    <dsp:sp modelId="{9117D631-A2D0-48AC-AECB-4F33818A4CB8}">
      <dsp:nvSpPr>
        <dsp:cNvPr id="0" name=""/>
        <dsp:cNvSpPr/>
      </dsp:nvSpPr>
      <dsp:spPr>
        <a:xfrm>
          <a:off x="1653024" y="2058488"/>
          <a:ext cx="2366853" cy="789688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400" b="1" kern="1200" cap="none" spc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কবিতা </a:t>
          </a:r>
          <a:endParaRPr lang="en-US" sz="4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1691573" y="2097037"/>
        <a:ext cx="2289755" cy="712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8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9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0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1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4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9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8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3DEAC-AB54-466B-8BEF-7EDD4078F96A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A31E8-6E94-4E53-83BF-A426F3766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2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audio" Target="../media/audio3.wav"/><Relationship Id="rId9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2" y="227462"/>
            <a:ext cx="11821236" cy="64940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87321" y="1122081"/>
            <a:ext cx="91922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1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4790" y="722163"/>
            <a:ext cx="57795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11500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452" y="2870246"/>
            <a:ext cx="10366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কবির জন্মস্থান ,জন্মসাল, পুরস্কার, উপন্যাস ও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সমূহের নাম 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4317519" y="4202436"/>
            <a:ext cx="3556962" cy="237217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ডাহুকী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আগুনের </a:t>
            </a:r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মেয়ে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উপমহাদেশ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আগন্তুক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" name="Cloud 2"/>
          <p:cNvSpPr/>
          <p:nvPr/>
        </p:nvSpPr>
        <p:spPr>
          <a:xfrm>
            <a:off x="8119782" y="410795"/>
            <a:ext cx="3607135" cy="2764627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১৯৩৬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ব্রাহ্মণবাড়িয়া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মোড়াইল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 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4" name="Cloud 3"/>
          <p:cNvSpPr/>
          <p:nvPr/>
        </p:nvSpPr>
        <p:spPr>
          <a:xfrm>
            <a:off x="530582" y="3817832"/>
            <a:ext cx="3649375" cy="2749990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লোক লোকান্তর </a:t>
            </a:r>
            <a:endParaRPr lang="en-US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কালের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কলস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মিথ্যাবাদী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রাখাল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মায়াবি পর্দা দুলে উঠো </a:t>
            </a:r>
          </a:p>
          <a:p>
            <a:pPr lvl="0"/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একচক্ষু হরিণ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lvl="0"/>
            <a:r>
              <a:rPr lang="bn-IN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আরব্য </a:t>
            </a:r>
            <a:r>
              <a:rPr lang="bn-IN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রজনীর রাজহাঁস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 defTabSz="457200"/>
            <a:endParaRPr lang="en-US" sz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5" name="Cloud 4"/>
          <p:cNvSpPr/>
          <p:nvPr/>
        </p:nvSpPr>
        <p:spPr>
          <a:xfrm>
            <a:off x="4052211" y="354093"/>
            <a:ext cx="3566187" cy="185019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একাডেমী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6" name="Cloud 5"/>
          <p:cNvSpPr/>
          <p:nvPr/>
        </p:nvSpPr>
        <p:spPr>
          <a:xfrm>
            <a:off x="8152784" y="3570128"/>
            <a:ext cx="3714874" cy="2884566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খ্যাতিমান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জর্জ সিক্সথ স্কুল  থেকে প্রবেশিকা </a:t>
            </a:r>
          </a:p>
          <a:p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পাস করেন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8148698" y="3533235"/>
            <a:ext cx="3585771" cy="2886067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 smtClean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8" name="Cloud 7"/>
          <p:cNvSpPr/>
          <p:nvPr/>
        </p:nvSpPr>
        <p:spPr>
          <a:xfrm>
            <a:off x="368596" y="480687"/>
            <a:ext cx="3452426" cy="2324615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ও চাকরি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গণকন্ঠ ও কর্ণফুলী’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8191294" y="410795"/>
            <a:ext cx="3449116" cy="283841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BD" sz="7200" b="1" dirty="0" smtClean="0">
                <a:solidFill>
                  <a:srgbClr val="FFFF00"/>
                </a:solidFill>
              </a:rPr>
              <a:t> 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302595" y="292460"/>
            <a:ext cx="3611721" cy="2687260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22898" y="3788459"/>
            <a:ext cx="3574938" cy="2749990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</a:t>
            </a:r>
            <a:r>
              <a:rPr lang="bn-IN" sz="6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097836" y="242028"/>
            <a:ext cx="3449050" cy="1962258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4354571" y="4047128"/>
            <a:ext cx="3556962" cy="2372174"/>
          </a:xfrm>
          <a:prstGeom prst="clou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 </a:t>
            </a:r>
            <a:r>
              <a:rPr lang="bn-BD" sz="6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47" y="2091865"/>
            <a:ext cx="2115580" cy="224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32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14" y="770910"/>
            <a:ext cx="10957302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13800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 </a:t>
            </a:r>
            <a:endParaRPr lang="en-US" sz="6600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70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4310" y="272686"/>
            <a:ext cx="2495229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bn-IN" sz="9600" b="1" u="sng" dirty="0" smtClean="0"/>
              <a:t> </a:t>
            </a:r>
            <a:endParaRPr lang="en-US" sz="9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13096" y="1938571"/>
            <a:ext cx="3231862" cy="1862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1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endParaRPr lang="en-US" sz="115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52963" y="1583175"/>
            <a:ext cx="3344842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মসজিদের </a:t>
            </a:r>
          </a:p>
          <a:p>
            <a:r>
              <a:rPr lang="bn-IN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উঁচু স্তম্ভ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8404" y="4104784"/>
            <a:ext cx="3231862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গির্জে </a:t>
            </a:r>
            <a:endParaRPr lang="en-US" sz="8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493732" y="4058618"/>
            <a:ext cx="3363487" cy="230832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খ্রিষ্টানদের উপসনালয় </a:t>
            </a:r>
            <a:endParaRPr lang="en-US" sz="7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83" y="1842346"/>
            <a:ext cx="3218652" cy="22162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83" y="4281756"/>
            <a:ext cx="3218652" cy="1862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885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052" y="667877"/>
            <a:ext cx="3518480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800" b="1" dirty="0" smtClean="0"/>
              <a:t>  </a:t>
            </a:r>
            <a:r>
              <a:rPr lang="bn-IN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কলরব </a:t>
            </a:r>
            <a:r>
              <a:rPr lang="bn-IN" sz="8800" b="1" dirty="0" smtClean="0"/>
              <a:t> </a:t>
            </a:r>
            <a:endParaRPr lang="en-US" sz="8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09804" y="4632267"/>
            <a:ext cx="3647215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চৌকিদার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0034" y="4486073"/>
            <a:ext cx="3434004" cy="186204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11500" b="1" dirty="0" smtClean="0"/>
              <a:t>প্রহরী</a:t>
            </a:r>
            <a:endParaRPr lang="en-US" sz="11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6830" y="2508562"/>
            <a:ext cx="3246772" cy="1569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দরবার 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56" y="321491"/>
            <a:ext cx="3696036" cy="17862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500034" y="702795"/>
            <a:ext cx="3387166" cy="144655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কোলাহল 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9" t="-1059" r="33932" b="5058"/>
          <a:stretch/>
        </p:blipFill>
        <p:spPr>
          <a:xfrm>
            <a:off x="5106041" y="4283255"/>
            <a:ext cx="2388230" cy="22676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8" b="14538"/>
          <a:stretch/>
        </p:blipFill>
        <p:spPr>
          <a:xfrm>
            <a:off x="4395156" y="2226726"/>
            <a:ext cx="3810000" cy="193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8500034" y="2492223"/>
            <a:ext cx="32800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রাজসভা</a:t>
            </a:r>
            <a:endParaRPr lang="en-AU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5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5847" y="747854"/>
            <a:ext cx="5573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96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9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504" y="271604"/>
            <a:ext cx="952500" cy="95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2901" y="2929356"/>
            <a:ext cx="104546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কর -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গির্জে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চৌকিদার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কলরব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1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8606" y="5069100"/>
            <a:ext cx="7428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ঐ লম্বা মাথায় হঠাৎ দেখি কাল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ডাবের মত চাঁদ উঠেছে ঠান্ডা ও গোলগাল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3366" y="579385"/>
            <a:ext cx="10625268" cy="4348378"/>
            <a:chOff x="1982709" y="2245642"/>
            <a:chExt cx="4933950" cy="18478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684" y="2245642"/>
              <a:ext cx="2466975" cy="18478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709" y="2245642"/>
              <a:ext cx="2466975" cy="1847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940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37735" y="352345"/>
            <a:ext cx="10916529" cy="4798754"/>
            <a:chOff x="3212919" y="960076"/>
            <a:chExt cx="6393110" cy="42291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919" y="960076"/>
              <a:ext cx="3218109" cy="42291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029" y="960076"/>
              <a:ext cx="3175000" cy="42291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82862" y="5092362"/>
            <a:ext cx="83570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মিনারটাকে দেখছি যেন দাঁড়িয়ে আছেন কেউ,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পাথরঘাটার গির্জেটা কি লাল পাথরের ঢেউ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7450" y="340963"/>
            <a:ext cx="8818730" cy="5170370"/>
            <a:chOff x="1982709" y="2245642"/>
            <a:chExt cx="4933950" cy="18478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9684" y="2245642"/>
              <a:ext cx="2466975" cy="18478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709" y="2245642"/>
              <a:ext cx="2466975" cy="184785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66" y="349703"/>
            <a:ext cx="8818729" cy="508053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37450" y="308493"/>
            <a:ext cx="8934026" cy="5070122"/>
            <a:chOff x="3212919" y="960076"/>
            <a:chExt cx="6393110" cy="42291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919" y="960076"/>
              <a:ext cx="3218109" cy="42291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1029" y="960076"/>
              <a:ext cx="3175000" cy="42291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078306" y="296533"/>
            <a:ext cx="8912556" cy="5094042"/>
            <a:chOff x="2678934" y="930658"/>
            <a:chExt cx="9145477" cy="453260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" t="5843" r="1581" b="5843"/>
            <a:stretch/>
          </p:blipFill>
          <p:spPr>
            <a:xfrm>
              <a:off x="7521881" y="963062"/>
              <a:ext cx="4302530" cy="44912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22"/>
            <a:stretch/>
          </p:blipFill>
          <p:spPr>
            <a:xfrm>
              <a:off x="2678934" y="930658"/>
              <a:ext cx="4845250" cy="4532604"/>
            </a:xfrm>
            <a:prstGeom prst="rect">
              <a:avLst/>
            </a:prstGeom>
          </p:spPr>
        </p:pic>
      </p:grp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bn-BD" smtClean="0"/>
              <a:t>মিজানুর - গাইবান্ধা 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24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9207" y="375335"/>
            <a:ext cx="2199250" cy="107721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গাছ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ডাবের মত চাঁদ 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89207" y="1566531"/>
            <a:ext cx="2199250" cy="132343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ঝিমধরা </a:t>
            </a:r>
            <a:endParaRPr lang="bn-BD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মস্ত শহর </a:t>
            </a:r>
            <a:endParaRPr lang="en-US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389207" y="2973219"/>
            <a:ext cx="2199250" cy="1200329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মিনার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গির্জে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389207" y="4340517"/>
            <a:ext cx="2199250" cy="1200329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দরগাতলা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উটকো পাহাড়</a:t>
            </a:r>
            <a:endParaRPr lang="en-US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389207" y="5710019"/>
            <a:ext cx="2199250" cy="646331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3037450" y="5552543"/>
            <a:ext cx="8830845" cy="1077218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গাছ, ডাবের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চাঁদ, মস্ত শহর, মিনার গির্জে, দরগাতলা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উটকো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bn-BD" sz="3200" b="1" dirty="0" smtClean="0"/>
              <a:t> </a:t>
            </a:r>
            <a:r>
              <a:rPr lang="bn-BD" sz="3200" dirty="0" smtClean="0"/>
              <a:t>এগুলো উপমা দিয়ে কবি কী বোঝাতে চেয়েছেন লিখ।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414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646" y="497483"/>
            <a:ext cx="3244572" cy="2800767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নারকেলের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ডাবের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মত চাঁদ,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পাহাড়,  ফুল ,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উটকো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8345770" y="511969"/>
            <a:ext cx="3328743" cy="280076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জোনাকি,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পাখি     দরগাতলা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ঝিমধরা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শহর </a:t>
            </a:r>
            <a:endParaRPr lang="en-US" sz="4400" b="1" dirty="0"/>
          </a:p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মিনার ,   গির্জে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057789" y="4629881"/>
            <a:ext cx="2523611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 প্রকৃতি</a:t>
            </a:r>
            <a:endParaRPr lang="en-US" sz="4800" b="1" dirty="0"/>
          </a:p>
        </p:txBody>
      </p:sp>
      <p:sp>
        <p:nvSpPr>
          <p:cNvPr id="8" name="Down Arrow 7"/>
          <p:cNvSpPr/>
          <p:nvPr/>
        </p:nvSpPr>
        <p:spPr>
          <a:xfrm rot="16200000">
            <a:off x="4072092" y="1352861"/>
            <a:ext cx="503349" cy="1079097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5400000">
            <a:off x="7745292" y="1543605"/>
            <a:ext cx="503349" cy="697607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62361" y="738246"/>
            <a:ext cx="2785802" cy="2308324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উপাদান </a:t>
            </a:r>
            <a:endParaRPr lang="en-US" sz="7200" b="1" dirty="0"/>
          </a:p>
        </p:txBody>
      </p:sp>
      <p:sp>
        <p:nvSpPr>
          <p:cNvPr id="11" name="Rectangle 10"/>
          <p:cNvSpPr/>
          <p:nvPr/>
        </p:nvSpPr>
        <p:spPr>
          <a:xfrm>
            <a:off x="8727749" y="4431655"/>
            <a:ext cx="2564783" cy="830997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 প্রকৃতি</a:t>
            </a:r>
            <a:endParaRPr lang="en-US" sz="4800" b="1" dirty="0"/>
          </a:p>
        </p:txBody>
      </p:sp>
      <p:sp>
        <p:nvSpPr>
          <p:cNvPr id="12" name="Half Frame 11"/>
          <p:cNvSpPr/>
          <p:nvPr/>
        </p:nvSpPr>
        <p:spPr>
          <a:xfrm rot="5400000">
            <a:off x="4562467" y="3858875"/>
            <a:ext cx="846283" cy="2402782"/>
          </a:xfrm>
          <a:prstGeom prst="halfFrame">
            <a:avLst>
              <a:gd name="adj1" fmla="val 7043"/>
              <a:gd name="adj2" fmla="val 5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>
            <a:off x="6160728" y="4629881"/>
            <a:ext cx="2475056" cy="860771"/>
          </a:xfrm>
          <a:prstGeom prst="halfFrame">
            <a:avLst>
              <a:gd name="adj1" fmla="val 7043"/>
              <a:gd name="adj2" fmla="val 51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7029" y="3560893"/>
            <a:ext cx="57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590" y="3521885"/>
            <a:ext cx="57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2618" y="5373125"/>
            <a:ext cx="5747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rgbClr val="FF0000"/>
                </a:solidFill>
              </a:rPr>
              <a:t>?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0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8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8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C50598B-7D3B-47A3-8C38-37AD213A06E2}" type="datetime1">
              <a:rPr lang="en-US" smtClean="0"/>
              <a:t>11/9/2019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7EA7AC2-10A6-4A96-812B-A297C9C45F0E}" type="slidenum">
              <a:rPr lang="en-US" smtClean="0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4225" y="571661"/>
            <a:ext cx="7922536" cy="5155787"/>
            <a:chOff x="463733" y="535568"/>
            <a:chExt cx="7534664" cy="5155787"/>
          </a:xfrm>
        </p:grpSpPr>
        <p:sp>
          <p:nvSpPr>
            <p:cNvPr id="6" name="Rectangle 5"/>
            <p:cNvSpPr/>
            <p:nvPr/>
          </p:nvSpPr>
          <p:spPr>
            <a:xfrm>
              <a:off x="463733" y="3567697"/>
              <a:ext cx="537993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শফিকুল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/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সাজিউড়া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lvl="0"/>
              <a:r>
                <a:rPr lang="en-US" sz="4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কেন্দুয়া,নেত্রকোনা</a:t>
              </a:r>
              <a:r>
                <a:rPr lang="en-US" sz="4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Down Ribbon 7"/>
            <p:cNvSpPr/>
            <p:nvPr/>
          </p:nvSpPr>
          <p:spPr>
            <a:xfrm>
              <a:off x="3888804" y="535568"/>
              <a:ext cx="4109593" cy="825809"/>
            </a:xfrm>
            <a:prstGeom prst="ribbon">
              <a:avLst>
                <a:gd name="adj1" fmla="val 12709"/>
                <a:gd name="adj2" fmla="val 484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u="sng" dirty="0" err="1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5400" b="1" u="sng" dirty="0" smtClean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98799" y="513796"/>
            <a:ext cx="30941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36761" y="535568"/>
            <a:ext cx="26003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u="sng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b="1" u="sng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4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413868" y="1698499"/>
            <a:ext cx="44082" cy="430225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7" idx="4"/>
          </p:cNvCxnSpPr>
          <p:nvPr/>
        </p:nvCxnSpPr>
        <p:spPr>
          <a:xfrm>
            <a:off x="6698340" y="1994434"/>
            <a:ext cx="49235" cy="335097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00211" y="2159553"/>
            <a:ext cx="71208" cy="336166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320999" y="1590104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365081" y="5978462"/>
            <a:ext cx="185737" cy="12687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605471" y="1994434"/>
            <a:ext cx="185737" cy="12687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54706" y="5218530"/>
            <a:ext cx="185737" cy="126874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88828" y="5515007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003131" y="2071395"/>
            <a:ext cx="185737" cy="126874"/>
          </a:xfrm>
          <a:prstGeom prst="ellipse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012" y="1329178"/>
            <a:ext cx="2399373" cy="26102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7454196" y="4065329"/>
            <a:ext cx="44330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 </a:t>
            </a:r>
          </a:p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৬ষ্ঠ  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  <a:p>
            <a:pPr lvl="0"/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১৫.০৫.১৫ খ্রিঃ 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55" y="1547170"/>
            <a:ext cx="1998882" cy="175659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11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611" y="306477"/>
            <a:ext cx="650592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13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138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8363" y="2896757"/>
            <a:ext cx="10102644" cy="313932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 আর জীব প্রকৃতির মধ্যে যে 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নিবিড়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 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বিদ্যমান তা দলগতভাবে আলোচনার মাধ্যমে ব্যাখ্যা </a:t>
            </a:r>
            <a:r>
              <a:rPr lang="bn-BD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6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9826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512" y="1965476"/>
            <a:ext cx="109472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660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মাহমুদ এর </a:t>
            </a:r>
            <a:r>
              <a:rPr lang="bn-BD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কত সালে ?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510" y="3056394"/>
            <a:ext cx="745268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6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bn-IN" sz="6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কী ? </a:t>
            </a:r>
            <a:endParaRPr lang="en-US" sz="6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5800" y="5132198"/>
            <a:ext cx="98251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508" y="4041280"/>
            <a:ext cx="10619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45582" y="459653"/>
            <a:ext cx="3437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9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96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ল্যায়ন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2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1612" y="2229938"/>
            <a:ext cx="302656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 </a:t>
            </a:r>
            <a:endParaRPr lang="en-US" sz="40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54368" y="2215460"/>
            <a:ext cx="2902886" cy="70788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 </a:t>
            </a:r>
            <a:endParaRPr lang="en-US" sz="4000" b="1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118" y="309940"/>
            <a:ext cx="10894505" cy="1384995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লালগিরি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চূড়ায়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কখনও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অজান্তে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রহস্য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মনকে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আপ্লুত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চাইল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637" y="1737669"/>
            <a:ext cx="108386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উদ্দীপকের আলোকে নিচের প্রশ্ন দুটির উত্তর দাও (অ্যাকশন বাটন ব্যবহার করে )।   </a:t>
            </a:r>
            <a:endParaRPr lang="en-US" sz="3200" b="1" u="sng" dirty="0">
              <a:solidFill>
                <a:srgbClr val="ED7D31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2398" y="4522827"/>
            <a:ext cx="95285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 ভাবনার সাথে কবি আল মাহমুদের ভাবনার মিল কোনটি ?</a:t>
            </a:r>
            <a:endParaRPr lang="en-US" sz="36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886" y="2233246"/>
            <a:ext cx="9213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চূড়ায়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উঠার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বিমোহিত</a:t>
            </a:r>
            <a:r>
              <a:rPr lang="en-US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36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য়েছে --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9097" y="2972647"/>
            <a:ext cx="356848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2178" y="3818588"/>
            <a:ext cx="3422059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ঝর্না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9096" y="5925718"/>
            <a:ext cx="4989075" cy="5847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সৌন্দর্যের প্রতি মমত্ববোধে 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178" y="5901012"/>
            <a:ext cx="3589842" cy="6463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জীবপ্রকৃতি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বর্ণনায়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9097" y="5155483"/>
            <a:ext cx="4568575" cy="58477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 </a:t>
            </a:r>
            <a:r>
              <a:rPr lang="bn-IN" sz="32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 রূপ উপভোগে </a:t>
            </a:r>
            <a:endParaRPr lang="en-US" sz="32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178" y="2958580"/>
            <a:ext cx="457919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অপরূপ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9584" y="3818589"/>
            <a:ext cx="3958461" cy="646331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পাহাড়ের</a:t>
            </a:r>
            <a:r>
              <a:rPr lang="en-US" sz="36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2178" y="5124704"/>
            <a:ext cx="3589842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জড়প্রকৃতি বর্ণনায়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4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bar 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tor sothik hoye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bar cesta ko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758" y="366437"/>
            <a:ext cx="6800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138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138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4273" y="3254568"/>
            <a:ext cx="97082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বিভিন্ন অংশ অবলম্বনে </a:t>
            </a:r>
          </a:p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এক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 আঁক।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2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86" y="208390"/>
            <a:ext cx="11752428" cy="648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07061" y="1876531"/>
            <a:ext cx="86460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286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88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শফিকুল</a:t>
            </a:r>
            <a:r>
              <a:rPr lang="en-US" dirty="0" smtClean="0"/>
              <a:t> </a:t>
            </a:r>
            <a:r>
              <a:rPr lang="en-US" dirty="0" err="1" smtClean="0"/>
              <a:t>ইস্লাম,কেন্দুয়া,নেত্রকোনা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36322" y="6356350"/>
            <a:ext cx="517478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048" y="369555"/>
            <a:ext cx="5754378" cy="5503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976" y="5905990"/>
            <a:ext cx="547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তোমরা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9048" y="5872711"/>
            <a:ext cx="547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ছবিটিতে তোমরা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64" y="275844"/>
            <a:ext cx="5879536" cy="569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11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70568"/>
            <a:ext cx="5666169" cy="532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harupath2012.pdf - Adobe Reader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3" t="23539" r="31268" b="17614"/>
          <a:stretch/>
        </p:blipFill>
        <p:spPr>
          <a:xfrm>
            <a:off x="449642" y="370568"/>
            <a:ext cx="4972364" cy="532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642" y="5882172"/>
            <a:ext cx="5477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তোমরা 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দেখতে পাচ্ছ?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6156" y="5882172"/>
            <a:ext cx="5511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ছবি ও ২য় ছবির মধ্যে কোন তফাৎ আছে কী ?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8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9726" y="1392204"/>
            <a:ext cx="10010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9600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 কাছে ফুলের কাছে</a:t>
            </a:r>
            <a:endParaRPr lang="bn-BD" sz="5400" u="sng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35464" y="3308163"/>
            <a:ext cx="46634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মাহমুদ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446" y="2071601"/>
            <a:ext cx="101776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মাহমুদ এর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পরিচয় বলতে পারবে।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446" y="3643795"/>
            <a:ext cx="11212420" cy="159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মিনার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গির্জে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কলরব,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চৌকিদার,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দরবার</a:t>
            </a:r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উল্লেখ কর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তা দিয়ে বাক্য তৈরি করতে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7832" y="2863662"/>
            <a:ext cx="10395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lvl="1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 উচ্চারণে আবৃত্তি করতে পরবে।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059" y="1221136"/>
            <a:ext cx="5301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  <a:endParaRPr lang="en-US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446" y="5126188"/>
            <a:ext cx="10876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 প্রকৃতি আর জীব প্রকৃতির মধ্যে যে নিবিড় সম্পর্ক বিদ্যমান তা ব্যাখ্যা ক</a:t>
            </a:r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রতে পারবে।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50909" y="151484"/>
            <a:ext cx="286488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6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66934535"/>
              </p:ext>
            </p:extLst>
          </p:nvPr>
        </p:nvGraphicFramePr>
        <p:xfrm>
          <a:off x="6261415" y="358665"/>
          <a:ext cx="5092385" cy="5997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84744156"/>
              </p:ext>
            </p:extLst>
          </p:nvPr>
        </p:nvGraphicFramePr>
        <p:xfrm>
          <a:off x="430207" y="715193"/>
          <a:ext cx="5532035" cy="548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958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643" y="619433"/>
            <a:ext cx="4111842" cy="4839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4727533" y="5726899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মাহমুদ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0" y="482571"/>
            <a:ext cx="4731342" cy="5806392"/>
          </a:xfrm>
          <a:prstGeom prst="rect">
            <a:avLst/>
          </a:prstGeom>
          <a:ln w="228600" cap="sq" cmpd="thickThin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55" y="523117"/>
            <a:ext cx="4638676" cy="56486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1C4D136-961B-43B0-A6BB-0CAD2687E120}" type="datetime2">
              <a:rPr lang="en-US" smtClean="0"/>
              <a:t>Saturday, November 9, 2019</a:t>
            </a:fld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E4B296D-B6D0-4D63-ABDA-FC1B03B5FFC2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6" y="599801"/>
            <a:ext cx="4686310" cy="5571932"/>
          </a:xfrm>
          <a:prstGeom prst="rect">
            <a:avLst/>
          </a:prstGeom>
          <a:ln w="228600" cap="sq" cmpd="thickThin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55" y="523118"/>
            <a:ext cx="4595990" cy="5765846"/>
          </a:xfrm>
          <a:prstGeom prst="rect">
            <a:avLst/>
          </a:prstGeom>
          <a:ln w="2286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5481729" y="354707"/>
            <a:ext cx="1228542" cy="600164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 প্রচ্ছদ গুলো ভাল ভাবে লক্ষ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2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619</Words>
  <Application>Microsoft Office PowerPoint</Application>
  <PresentationFormat>Widescreen</PresentationFormat>
  <Paragraphs>157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2019-11-09T17:22:44Z</dcterms:created>
  <dcterms:modified xsi:type="dcterms:W3CDTF">2019-11-09T17:38:55Z</dcterms:modified>
</cp:coreProperties>
</file>