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8"/>
  </p:notesMasterIdLst>
  <p:sldIdLst>
    <p:sldId id="266" r:id="rId2"/>
    <p:sldId id="265" r:id="rId3"/>
    <p:sldId id="267" r:id="rId4"/>
    <p:sldId id="269" r:id="rId5"/>
    <p:sldId id="268" r:id="rId6"/>
    <p:sldId id="270" r:id="rId7"/>
    <p:sldId id="257" r:id="rId8"/>
    <p:sldId id="273" r:id="rId9"/>
    <p:sldId id="258" r:id="rId10"/>
    <p:sldId id="271" r:id="rId11"/>
    <p:sldId id="259" r:id="rId12"/>
    <p:sldId id="275" r:id="rId13"/>
    <p:sldId id="261" r:id="rId14"/>
    <p:sldId id="277" r:id="rId15"/>
    <p:sldId id="278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F34FC-1CFD-4FD6-804B-FC65E5630EB7}" type="doc">
      <dgm:prSet loTypeId="urn:microsoft.com/office/officeart/2005/8/layout/radial5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ACF4DE-29F7-405B-AB23-336A93757A3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347CF53-3CFC-418C-9588-FC5FE6EB0E1B}" type="parTrans" cxnId="{5248A6CD-8654-4013-A4FB-9C9986A10280}">
      <dgm:prSet/>
      <dgm:spPr/>
      <dgm:t>
        <a:bodyPr/>
        <a:lstStyle/>
        <a:p>
          <a:endParaRPr lang="en-US"/>
        </a:p>
      </dgm:t>
    </dgm:pt>
    <dgm:pt modelId="{4B764330-B7AE-45FF-BEF5-6993323015A1}" type="sibTrans" cxnId="{5248A6CD-8654-4013-A4FB-9C9986A10280}">
      <dgm:prSet/>
      <dgm:spPr/>
      <dgm:t>
        <a:bodyPr/>
        <a:lstStyle/>
        <a:p>
          <a:endParaRPr lang="en-US"/>
        </a:p>
      </dgm:t>
    </dgm:pt>
    <dgm:pt modelId="{5387B77B-8A48-44B9-B4B2-004FB5E2B73C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১৯৪০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E4655D-E21C-4FCC-858F-5488CF5D03EF}" type="parTrans" cxnId="{7CD9B0AA-2290-44F5-ABC0-05D49F459B4D}">
      <dgm:prSet/>
      <dgm:spPr/>
      <dgm:t>
        <a:bodyPr/>
        <a:lstStyle/>
        <a:p>
          <a:endParaRPr lang="en-US"/>
        </a:p>
      </dgm:t>
    </dgm:pt>
    <dgm:pt modelId="{E6D5384E-89DA-4B19-A8DA-78E7AE8580CD}" type="sibTrans" cxnId="{7CD9B0AA-2290-44F5-ABC0-05D49F459B4D}">
      <dgm:prSet/>
      <dgm:spPr/>
      <dgm:t>
        <a:bodyPr/>
        <a:lstStyle/>
        <a:p>
          <a:endParaRPr lang="en-US"/>
        </a:p>
      </dgm:t>
    </dgm:pt>
    <dgm:pt modelId="{A333D08D-FEC2-403D-8AA8-932EF604E199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চট্টগ্রামের</a:t>
          </a:r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ইছামতি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3F8EB3-0434-447E-AF42-6EE295D8912C}" type="parTrans" cxnId="{A93902CD-9FAF-45F5-A25E-94F11EAB5241}">
      <dgm:prSet/>
      <dgm:spPr/>
      <dgm:t>
        <a:bodyPr/>
        <a:lstStyle/>
        <a:p>
          <a:endParaRPr lang="en-US"/>
        </a:p>
      </dgm:t>
    </dgm:pt>
    <dgm:pt modelId="{C7FFB696-6826-458F-A441-8FBF624C716D}" type="sibTrans" cxnId="{A93902CD-9FAF-45F5-A25E-94F11EAB5241}">
      <dgm:prSet/>
      <dgm:spPr/>
      <dgm:t>
        <a:bodyPr/>
        <a:lstStyle/>
        <a:p>
          <a:endParaRPr lang="en-US"/>
        </a:p>
      </dgm:t>
    </dgm:pt>
    <dgm:pt modelId="{6A0731AB-58A1-4169-9751-2911D900DBD6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সহঃপরিচালক</a:t>
          </a:r>
          <a:endParaRPr lang="en-US" sz="1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FC7435-392C-4366-A2CF-6D8DB3BA951F}" type="parTrans" cxnId="{039FFD91-5198-4EE5-852F-46709A52288F}">
      <dgm:prSet/>
      <dgm:spPr/>
      <dgm:t>
        <a:bodyPr/>
        <a:lstStyle/>
        <a:p>
          <a:endParaRPr lang="en-US"/>
        </a:p>
      </dgm:t>
    </dgm:pt>
    <dgm:pt modelId="{DFAB5BB0-7DF7-4B20-9717-261094FCB276}" type="sibTrans" cxnId="{039FFD91-5198-4EE5-852F-46709A52288F}">
      <dgm:prSet/>
      <dgm:spPr/>
      <dgm:t>
        <a:bodyPr/>
        <a:lstStyle/>
        <a:p>
          <a:endParaRPr lang="en-US"/>
        </a:p>
      </dgm:t>
    </dgm:pt>
    <dgm:pt modelId="{3163F894-137B-4671-9D93-C317E15F4F89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গল্প,উপন্যাস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নাটক,প্রবন্ধ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5DFFD0-6506-4903-9BDA-21BD9B677E00}" type="parTrans" cxnId="{C5C21CF0-6410-40C4-88BA-B4D30A9E899D}">
      <dgm:prSet/>
      <dgm:spPr/>
      <dgm:t>
        <a:bodyPr/>
        <a:lstStyle/>
        <a:p>
          <a:endParaRPr lang="en-US"/>
        </a:p>
      </dgm:t>
    </dgm:pt>
    <dgm:pt modelId="{6089FB9F-40A0-4210-87CD-3EFB5D70EBA0}" type="sibTrans" cxnId="{C5C21CF0-6410-40C4-88BA-B4D30A9E899D}">
      <dgm:prSet/>
      <dgm:spPr/>
      <dgm:t>
        <a:bodyPr/>
        <a:lstStyle/>
        <a:p>
          <a:endParaRPr lang="en-US"/>
        </a:p>
      </dgm:t>
    </dgm:pt>
    <dgm:pt modelId="{D8914DDB-65E3-4FD4-8A3E-B707FD782F43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একাডেমি,অগ্রণী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পুরঃ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319E91-4F87-48CB-A088-90972EA5551C}" type="parTrans" cxnId="{BF50D937-E243-4D0A-B563-F6F981303A32}">
      <dgm:prSet/>
      <dgm:spPr/>
      <dgm:t>
        <a:bodyPr/>
        <a:lstStyle/>
        <a:p>
          <a:endParaRPr lang="en-US"/>
        </a:p>
      </dgm:t>
    </dgm:pt>
    <dgm:pt modelId="{037DA3CD-BC20-4796-BD34-CC5550C2BC60}" type="sibTrans" cxnId="{BF50D937-E243-4D0A-B563-F6F981303A32}">
      <dgm:prSet/>
      <dgm:spPr/>
      <dgm:t>
        <a:bodyPr/>
        <a:lstStyle/>
        <a:p>
          <a:endParaRPr lang="en-US"/>
        </a:p>
      </dgm:t>
    </dgm:pt>
    <dgm:pt modelId="{4730A620-EB58-4722-80C9-4C92C0C1EE1D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শিশুতোষ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গল্প,গাঙচিল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যুদ্ধজয়ের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গল্প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E45701-0679-4849-9DC0-9E97EF0CA378}" type="parTrans" cxnId="{4B9E250D-C737-4BDE-9A46-4557F6C98087}">
      <dgm:prSet/>
      <dgm:spPr/>
      <dgm:t>
        <a:bodyPr/>
        <a:lstStyle/>
        <a:p>
          <a:endParaRPr lang="en-US"/>
        </a:p>
      </dgm:t>
    </dgm:pt>
    <dgm:pt modelId="{3CB141A5-733F-4698-BE28-02B7A996432E}" type="sibTrans" cxnId="{4B9E250D-C737-4BDE-9A46-4557F6C98087}">
      <dgm:prSet/>
      <dgm:spPr/>
      <dgm:t>
        <a:bodyPr/>
        <a:lstStyle/>
        <a:p>
          <a:endParaRPr lang="en-US"/>
        </a:p>
      </dgm:t>
    </dgm:pt>
    <dgm:pt modelId="{89965728-CE84-4CB8-B3DE-E1D385ACEA1D}" type="pres">
      <dgm:prSet presAssocID="{5FCF34FC-1CFD-4FD6-804B-FC65E5630E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0497CA-32C2-4C4D-800A-33CDECF8E47B}" type="pres">
      <dgm:prSet presAssocID="{1DACF4DE-29F7-405B-AB23-336A93757A35}" presName="centerShape" presStyleLbl="node0" presStyleIdx="0" presStyleCnt="1"/>
      <dgm:spPr/>
      <dgm:t>
        <a:bodyPr/>
        <a:lstStyle/>
        <a:p>
          <a:endParaRPr lang="en-US"/>
        </a:p>
      </dgm:t>
    </dgm:pt>
    <dgm:pt modelId="{490D9F49-B233-4C1E-9A8E-29DC1EC3E667}" type="pres">
      <dgm:prSet presAssocID="{61E4655D-E21C-4FCC-858F-5488CF5D03EF}" presName="parTrans" presStyleLbl="sibTrans2D1" presStyleIdx="0" presStyleCnt="6"/>
      <dgm:spPr/>
      <dgm:t>
        <a:bodyPr/>
        <a:lstStyle/>
        <a:p>
          <a:endParaRPr lang="en-US"/>
        </a:p>
      </dgm:t>
    </dgm:pt>
    <dgm:pt modelId="{D131FDEA-736E-44C2-8937-DDA58E3995ED}" type="pres">
      <dgm:prSet presAssocID="{61E4655D-E21C-4FCC-858F-5488CF5D03EF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E4C4B26-6625-4FA0-9D0C-ECB7D4E274F3}" type="pres">
      <dgm:prSet presAssocID="{5387B77B-8A48-44B9-B4B2-004FB5E2B73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8AF98-D069-434B-B2B6-F2D7C6C40CF3}" type="pres">
      <dgm:prSet presAssocID="{9A3F8EB3-0434-447E-AF42-6EE295D8912C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1DB5D7F-1AA2-4B5A-8623-5C45D4B4A06F}" type="pres">
      <dgm:prSet presAssocID="{9A3F8EB3-0434-447E-AF42-6EE295D8912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3CBD52C-C7EC-43AE-9235-3232EA4A3E59}" type="pres">
      <dgm:prSet presAssocID="{A333D08D-FEC2-403D-8AA8-932EF604E19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34E43-8F2A-4598-9E6A-73E72FF2B757}" type="pres">
      <dgm:prSet presAssocID="{9AFC7435-392C-4366-A2CF-6D8DB3BA951F}" presName="parTrans" presStyleLbl="sibTrans2D1" presStyleIdx="2" presStyleCnt="6"/>
      <dgm:spPr/>
      <dgm:t>
        <a:bodyPr/>
        <a:lstStyle/>
        <a:p>
          <a:endParaRPr lang="en-US"/>
        </a:p>
      </dgm:t>
    </dgm:pt>
    <dgm:pt modelId="{EB28368C-04FC-48BC-A8B4-01568A1A8710}" type="pres">
      <dgm:prSet presAssocID="{9AFC7435-392C-4366-A2CF-6D8DB3BA951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61EAE7B-10C1-4452-8915-932D5301F456}" type="pres">
      <dgm:prSet presAssocID="{6A0731AB-58A1-4169-9751-2911D900DBD6}" presName="node" presStyleLbl="node1" presStyleIdx="2" presStyleCnt="6" custRadScaleRad="98903" custRadScaleInc="3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9F52B-124E-4BEB-BBEA-3E8FFD8EF536}" type="pres">
      <dgm:prSet presAssocID="{465DFFD0-6506-4903-9BDA-21BD9B677E00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61C741C-5999-43A9-A1A2-FFBCBCA07EDB}" type="pres">
      <dgm:prSet presAssocID="{465DFFD0-6506-4903-9BDA-21BD9B677E0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56C3DFD-D659-4693-8ACE-36ECD8A83E5D}" type="pres">
      <dgm:prSet presAssocID="{3163F894-137B-4671-9D93-C317E15F4F89}" presName="node" presStyleLbl="node1" presStyleIdx="3" presStyleCnt="6" custRadScaleRad="98775" custRadScaleInc="11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158A1-7C6E-4DDD-B215-218DB17E00E2}" type="pres">
      <dgm:prSet presAssocID="{82E45701-0679-4849-9DC0-9E97EF0CA37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0613C38B-6E8A-44A5-849B-47F119C6E7E6}" type="pres">
      <dgm:prSet presAssocID="{82E45701-0679-4849-9DC0-9E97EF0CA37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8405497-6DC4-442F-A79F-25DFC9B5405D}" type="pres">
      <dgm:prSet presAssocID="{4730A620-EB58-4722-80C9-4C92C0C1EE1D}" presName="node" presStyleLbl="node1" presStyleIdx="4" presStyleCnt="6" custRadScaleRad="99567" custRadScaleInc="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388E0-BDB1-4A7A-A8C0-B1D3C0DD99FB}" type="pres">
      <dgm:prSet presAssocID="{F7319E91-4F87-48CB-A088-90972EA5551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BCBAD940-18D4-47F5-B2CD-94957196D222}" type="pres">
      <dgm:prSet presAssocID="{F7319E91-4F87-48CB-A088-90972EA5551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1B8B6F5F-EAB6-4BAB-91AF-D2E44C928004}" type="pres">
      <dgm:prSet presAssocID="{D8914DDB-65E3-4FD4-8A3E-B707FD782F4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8A14D5-03C4-43D0-8734-B2F12DA63D57}" type="presOf" srcId="{5FCF34FC-1CFD-4FD6-804B-FC65E5630EB7}" destId="{89965728-CE84-4CB8-B3DE-E1D385ACEA1D}" srcOrd="0" destOrd="0" presId="urn:microsoft.com/office/officeart/2005/8/layout/radial5"/>
    <dgm:cxn modelId="{8A1BECE8-5FC2-4615-A30F-D1E18A55A613}" type="presOf" srcId="{9AFC7435-392C-4366-A2CF-6D8DB3BA951F}" destId="{9E034E43-8F2A-4598-9E6A-73E72FF2B757}" srcOrd="0" destOrd="0" presId="urn:microsoft.com/office/officeart/2005/8/layout/radial5"/>
    <dgm:cxn modelId="{B20717F4-3FE0-4E2A-B948-0E900B4CFE63}" type="presOf" srcId="{F7319E91-4F87-48CB-A088-90972EA5551C}" destId="{139388E0-BDB1-4A7A-A8C0-B1D3C0DD99FB}" srcOrd="0" destOrd="0" presId="urn:microsoft.com/office/officeart/2005/8/layout/radial5"/>
    <dgm:cxn modelId="{CD1B63FC-F477-4B30-A43C-A564FF278EF7}" type="presOf" srcId="{A333D08D-FEC2-403D-8AA8-932EF604E199}" destId="{83CBD52C-C7EC-43AE-9235-3232EA4A3E59}" srcOrd="0" destOrd="0" presId="urn:microsoft.com/office/officeart/2005/8/layout/radial5"/>
    <dgm:cxn modelId="{B2AF13CA-93EE-4AF9-89B7-83A36328A38B}" type="presOf" srcId="{1DACF4DE-29F7-405B-AB23-336A93757A35}" destId="{EA0497CA-32C2-4C4D-800A-33CDECF8E47B}" srcOrd="0" destOrd="0" presId="urn:microsoft.com/office/officeart/2005/8/layout/radial5"/>
    <dgm:cxn modelId="{784454AA-6E1D-4DAC-88FA-1C31D5D028EB}" type="presOf" srcId="{9A3F8EB3-0434-447E-AF42-6EE295D8912C}" destId="{6BC8AF98-D069-434B-B2B6-F2D7C6C40CF3}" srcOrd="0" destOrd="0" presId="urn:microsoft.com/office/officeart/2005/8/layout/radial5"/>
    <dgm:cxn modelId="{7C5952F7-6327-4E85-9E99-10716781CF75}" type="presOf" srcId="{F7319E91-4F87-48CB-A088-90972EA5551C}" destId="{BCBAD940-18D4-47F5-B2CD-94957196D222}" srcOrd="1" destOrd="0" presId="urn:microsoft.com/office/officeart/2005/8/layout/radial5"/>
    <dgm:cxn modelId="{B49750F1-69AD-465E-B0DF-2585DADD4221}" type="presOf" srcId="{9A3F8EB3-0434-447E-AF42-6EE295D8912C}" destId="{01DB5D7F-1AA2-4B5A-8623-5C45D4B4A06F}" srcOrd="1" destOrd="0" presId="urn:microsoft.com/office/officeart/2005/8/layout/radial5"/>
    <dgm:cxn modelId="{0DA5BBAE-06F0-438F-80CB-9CB80750C4B5}" type="presOf" srcId="{5387B77B-8A48-44B9-B4B2-004FB5E2B73C}" destId="{9E4C4B26-6625-4FA0-9D0C-ECB7D4E274F3}" srcOrd="0" destOrd="0" presId="urn:microsoft.com/office/officeart/2005/8/layout/radial5"/>
    <dgm:cxn modelId="{1D7A2622-39C1-4ACD-8EBC-0D70176FE1E3}" type="presOf" srcId="{61E4655D-E21C-4FCC-858F-5488CF5D03EF}" destId="{490D9F49-B233-4C1E-9A8E-29DC1EC3E667}" srcOrd="0" destOrd="0" presId="urn:microsoft.com/office/officeart/2005/8/layout/radial5"/>
    <dgm:cxn modelId="{F36E4E00-D044-4EAE-8E70-D9E7A8568C8A}" type="presOf" srcId="{82E45701-0679-4849-9DC0-9E97EF0CA378}" destId="{856158A1-7C6E-4DDD-B215-218DB17E00E2}" srcOrd="0" destOrd="0" presId="urn:microsoft.com/office/officeart/2005/8/layout/radial5"/>
    <dgm:cxn modelId="{CA6533E5-B7B8-476F-A282-1EA7DBA9831D}" type="presOf" srcId="{D8914DDB-65E3-4FD4-8A3E-B707FD782F43}" destId="{1B8B6F5F-EAB6-4BAB-91AF-D2E44C928004}" srcOrd="0" destOrd="0" presId="urn:microsoft.com/office/officeart/2005/8/layout/radial5"/>
    <dgm:cxn modelId="{039FFD91-5198-4EE5-852F-46709A52288F}" srcId="{1DACF4DE-29F7-405B-AB23-336A93757A35}" destId="{6A0731AB-58A1-4169-9751-2911D900DBD6}" srcOrd="2" destOrd="0" parTransId="{9AFC7435-392C-4366-A2CF-6D8DB3BA951F}" sibTransId="{DFAB5BB0-7DF7-4B20-9717-261094FCB276}"/>
    <dgm:cxn modelId="{5248A6CD-8654-4013-A4FB-9C9986A10280}" srcId="{5FCF34FC-1CFD-4FD6-804B-FC65E5630EB7}" destId="{1DACF4DE-29F7-405B-AB23-336A93757A35}" srcOrd="0" destOrd="0" parTransId="{4347CF53-3CFC-418C-9588-FC5FE6EB0E1B}" sibTransId="{4B764330-B7AE-45FF-BEF5-6993323015A1}"/>
    <dgm:cxn modelId="{7CD9B0AA-2290-44F5-ABC0-05D49F459B4D}" srcId="{1DACF4DE-29F7-405B-AB23-336A93757A35}" destId="{5387B77B-8A48-44B9-B4B2-004FB5E2B73C}" srcOrd="0" destOrd="0" parTransId="{61E4655D-E21C-4FCC-858F-5488CF5D03EF}" sibTransId="{E6D5384E-89DA-4B19-A8DA-78E7AE8580CD}"/>
    <dgm:cxn modelId="{C5C21CF0-6410-40C4-88BA-B4D30A9E899D}" srcId="{1DACF4DE-29F7-405B-AB23-336A93757A35}" destId="{3163F894-137B-4671-9D93-C317E15F4F89}" srcOrd="3" destOrd="0" parTransId="{465DFFD0-6506-4903-9BDA-21BD9B677E00}" sibTransId="{6089FB9F-40A0-4210-87CD-3EFB5D70EBA0}"/>
    <dgm:cxn modelId="{E562E455-D83D-438C-AA6E-6B1B0C40444A}" type="presOf" srcId="{9AFC7435-392C-4366-A2CF-6D8DB3BA951F}" destId="{EB28368C-04FC-48BC-A8B4-01568A1A8710}" srcOrd="1" destOrd="0" presId="urn:microsoft.com/office/officeart/2005/8/layout/radial5"/>
    <dgm:cxn modelId="{4B9E250D-C737-4BDE-9A46-4557F6C98087}" srcId="{1DACF4DE-29F7-405B-AB23-336A93757A35}" destId="{4730A620-EB58-4722-80C9-4C92C0C1EE1D}" srcOrd="4" destOrd="0" parTransId="{82E45701-0679-4849-9DC0-9E97EF0CA378}" sibTransId="{3CB141A5-733F-4698-BE28-02B7A996432E}"/>
    <dgm:cxn modelId="{A93902CD-9FAF-45F5-A25E-94F11EAB5241}" srcId="{1DACF4DE-29F7-405B-AB23-336A93757A35}" destId="{A333D08D-FEC2-403D-8AA8-932EF604E199}" srcOrd="1" destOrd="0" parTransId="{9A3F8EB3-0434-447E-AF42-6EE295D8912C}" sibTransId="{C7FFB696-6826-458F-A441-8FBF624C716D}"/>
    <dgm:cxn modelId="{EED930D0-9ECC-4408-8C0D-0C28D62C8B4D}" type="presOf" srcId="{82E45701-0679-4849-9DC0-9E97EF0CA378}" destId="{0613C38B-6E8A-44A5-849B-47F119C6E7E6}" srcOrd="1" destOrd="0" presId="urn:microsoft.com/office/officeart/2005/8/layout/radial5"/>
    <dgm:cxn modelId="{BF50D937-E243-4D0A-B563-F6F981303A32}" srcId="{1DACF4DE-29F7-405B-AB23-336A93757A35}" destId="{D8914DDB-65E3-4FD4-8A3E-B707FD782F43}" srcOrd="5" destOrd="0" parTransId="{F7319E91-4F87-48CB-A088-90972EA5551C}" sibTransId="{037DA3CD-BC20-4796-BD34-CC5550C2BC60}"/>
    <dgm:cxn modelId="{A74F2C10-CB73-4815-84E1-18F59A80E55D}" type="presOf" srcId="{4730A620-EB58-4722-80C9-4C92C0C1EE1D}" destId="{C8405497-6DC4-442F-A79F-25DFC9B5405D}" srcOrd="0" destOrd="0" presId="urn:microsoft.com/office/officeart/2005/8/layout/radial5"/>
    <dgm:cxn modelId="{7C55BEC3-80C4-4951-BAE7-353CB095A119}" type="presOf" srcId="{465DFFD0-6506-4903-9BDA-21BD9B677E00}" destId="{C61C741C-5999-43A9-A1A2-FFBCBCA07EDB}" srcOrd="1" destOrd="0" presId="urn:microsoft.com/office/officeart/2005/8/layout/radial5"/>
    <dgm:cxn modelId="{63A25CE8-2FF6-4326-AF6A-0AD98DC9FB00}" type="presOf" srcId="{3163F894-137B-4671-9D93-C317E15F4F89}" destId="{C56C3DFD-D659-4693-8ACE-36ECD8A83E5D}" srcOrd="0" destOrd="0" presId="urn:microsoft.com/office/officeart/2005/8/layout/radial5"/>
    <dgm:cxn modelId="{F2B5733D-042A-462B-8711-EFA056C84A82}" type="presOf" srcId="{61E4655D-E21C-4FCC-858F-5488CF5D03EF}" destId="{D131FDEA-736E-44C2-8937-DDA58E3995ED}" srcOrd="1" destOrd="0" presId="urn:microsoft.com/office/officeart/2005/8/layout/radial5"/>
    <dgm:cxn modelId="{F9ACB9E4-A3E3-410B-B98F-3541F93EB84D}" type="presOf" srcId="{6A0731AB-58A1-4169-9751-2911D900DBD6}" destId="{561EAE7B-10C1-4452-8915-932D5301F456}" srcOrd="0" destOrd="0" presId="urn:microsoft.com/office/officeart/2005/8/layout/radial5"/>
    <dgm:cxn modelId="{DE581F09-512F-4405-B7C1-592FDD114C9B}" type="presOf" srcId="{465DFFD0-6506-4903-9BDA-21BD9B677E00}" destId="{8EC9F52B-124E-4BEB-BBEA-3E8FFD8EF536}" srcOrd="0" destOrd="0" presId="urn:microsoft.com/office/officeart/2005/8/layout/radial5"/>
    <dgm:cxn modelId="{2AF91D29-C932-4D49-8717-3B9CE3466199}" type="presParOf" srcId="{89965728-CE84-4CB8-B3DE-E1D385ACEA1D}" destId="{EA0497CA-32C2-4C4D-800A-33CDECF8E47B}" srcOrd="0" destOrd="0" presId="urn:microsoft.com/office/officeart/2005/8/layout/radial5"/>
    <dgm:cxn modelId="{D9E3E443-B7FA-4864-BA00-318D573F009E}" type="presParOf" srcId="{89965728-CE84-4CB8-B3DE-E1D385ACEA1D}" destId="{490D9F49-B233-4C1E-9A8E-29DC1EC3E667}" srcOrd="1" destOrd="0" presId="urn:microsoft.com/office/officeart/2005/8/layout/radial5"/>
    <dgm:cxn modelId="{EFEC05E4-CAC2-464A-B82E-47C23E779EBF}" type="presParOf" srcId="{490D9F49-B233-4C1E-9A8E-29DC1EC3E667}" destId="{D131FDEA-736E-44C2-8937-DDA58E3995ED}" srcOrd="0" destOrd="0" presId="urn:microsoft.com/office/officeart/2005/8/layout/radial5"/>
    <dgm:cxn modelId="{0E200CFA-27D1-4A25-AAE2-96DD070854A4}" type="presParOf" srcId="{89965728-CE84-4CB8-B3DE-E1D385ACEA1D}" destId="{9E4C4B26-6625-4FA0-9D0C-ECB7D4E274F3}" srcOrd="2" destOrd="0" presId="urn:microsoft.com/office/officeart/2005/8/layout/radial5"/>
    <dgm:cxn modelId="{BCBAAFED-E0AC-47B1-A072-34F0CD322338}" type="presParOf" srcId="{89965728-CE84-4CB8-B3DE-E1D385ACEA1D}" destId="{6BC8AF98-D069-434B-B2B6-F2D7C6C40CF3}" srcOrd="3" destOrd="0" presId="urn:microsoft.com/office/officeart/2005/8/layout/radial5"/>
    <dgm:cxn modelId="{89E45A67-83EF-488D-9017-562E36EF482E}" type="presParOf" srcId="{6BC8AF98-D069-434B-B2B6-F2D7C6C40CF3}" destId="{01DB5D7F-1AA2-4B5A-8623-5C45D4B4A06F}" srcOrd="0" destOrd="0" presId="urn:microsoft.com/office/officeart/2005/8/layout/radial5"/>
    <dgm:cxn modelId="{C55FAC9B-543B-4D58-8BF8-D77910958C5C}" type="presParOf" srcId="{89965728-CE84-4CB8-B3DE-E1D385ACEA1D}" destId="{83CBD52C-C7EC-43AE-9235-3232EA4A3E59}" srcOrd="4" destOrd="0" presId="urn:microsoft.com/office/officeart/2005/8/layout/radial5"/>
    <dgm:cxn modelId="{9CCEE165-C3DC-4740-A7AF-50F848F63B4B}" type="presParOf" srcId="{89965728-CE84-4CB8-B3DE-E1D385ACEA1D}" destId="{9E034E43-8F2A-4598-9E6A-73E72FF2B757}" srcOrd="5" destOrd="0" presId="urn:microsoft.com/office/officeart/2005/8/layout/radial5"/>
    <dgm:cxn modelId="{D89D6F0E-3AEE-40C2-9F29-E7C192344A3C}" type="presParOf" srcId="{9E034E43-8F2A-4598-9E6A-73E72FF2B757}" destId="{EB28368C-04FC-48BC-A8B4-01568A1A8710}" srcOrd="0" destOrd="0" presId="urn:microsoft.com/office/officeart/2005/8/layout/radial5"/>
    <dgm:cxn modelId="{9130F013-F191-445B-AC73-310885D83358}" type="presParOf" srcId="{89965728-CE84-4CB8-B3DE-E1D385ACEA1D}" destId="{561EAE7B-10C1-4452-8915-932D5301F456}" srcOrd="6" destOrd="0" presId="urn:microsoft.com/office/officeart/2005/8/layout/radial5"/>
    <dgm:cxn modelId="{391922F7-3557-4B78-8B8C-06C551AFF586}" type="presParOf" srcId="{89965728-CE84-4CB8-B3DE-E1D385ACEA1D}" destId="{8EC9F52B-124E-4BEB-BBEA-3E8FFD8EF536}" srcOrd="7" destOrd="0" presId="urn:microsoft.com/office/officeart/2005/8/layout/radial5"/>
    <dgm:cxn modelId="{2321FA1E-6856-4B65-8EA3-2A58EF593661}" type="presParOf" srcId="{8EC9F52B-124E-4BEB-BBEA-3E8FFD8EF536}" destId="{C61C741C-5999-43A9-A1A2-FFBCBCA07EDB}" srcOrd="0" destOrd="0" presId="urn:microsoft.com/office/officeart/2005/8/layout/radial5"/>
    <dgm:cxn modelId="{A3236564-D698-4A59-BD94-470B67B3BDE0}" type="presParOf" srcId="{89965728-CE84-4CB8-B3DE-E1D385ACEA1D}" destId="{C56C3DFD-D659-4693-8ACE-36ECD8A83E5D}" srcOrd="8" destOrd="0" presId="urn:microsoft.com/office/officeart/2005/8/layout/radial5"/>
    <dgm:cxn modelId="{5D82CC5C-8724-42D1-A474-E38215BAAC53}" type="presParOf" srcId="{89965728-CE84-4CB8-B3DE-E1D385ACEA1D}" destId="{856158A1-7C6E-4DDD-B215-218DB17E00E2}" srcOrd="9" destOrd="0" presId="urn:microsoft.com/office/officeart/2005/8/layout/radial5"/>
    <dgm:cxn modelId="{47A17ACE-5D54-421D-A107-0B51EAD32969}" type="presParOf" srcId="{856158A1-7C6E-4DDD-B215-218DB17E00E2}" destId="{0613C38B-6E8A-44A5-849B-47F119C6E7E6}" srcOrd="0" destOrd="0" presId="urn:microsoft.com/office/officeart/2005/8/layout/radial5"/>
    <dgm:cxn modelId="{0A1679BF-96FF-4DFC-8DD7-A067DBB2BA1D}" type="presParOf" srcId="{89965728-CE84-4CB8-B3DE-E1D385ACEA1D}" destId="{C8405497-6DC4-442F-A79F-25DFC9B5405D}" srcOrd="10" destOrd="0" presId="urn:microsoft.com/office/officeart/2005/8/layout/radial5"/>
    <dgm:cxn modelId="{38B3D63A-A0C0-411A-BB64-8754DEF71373}" type="presParOf" srcId="{89965728-CE84-4CB8-B3DE-E1D385ACEA1D}" destId="{139388E0-BDB1-4A7A-A8C0-B1D3C0DD99FB}" srcOrd="11" destOrd="0" presId="urn:microsoft.com/office/officeart/2005/8/layout/radial5"/>
    <dgm:cxn modelId="{AC33D3F1-748D-431A-B015-9D8EE2C00C57}" type="presParOf" srcId="{139388E0-BDB1-4A7A-A8C0-B1D3C0DD99FB}" destId="{BCBAD940-18D4-47F5-B2CD-94957196D222}" srcOrd="0" destOrd="0" presId="urn:microsoft.com/office/officeart/2005/8/layout/radial5"/>
    <dgm:cxn modelId="{EE79E32D-1AC2-4527-B298-19D116291E86}" type="presParOf" srcId="{89965728-CE84-4CB8-B3DE-E1D385ACEA1D}" destId="{1B8B6F5F-EAB6-4BAB-91AF-D2E44C92800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497CA-32C2-4C4D-800A-33CDECF8E47B}">
      <dsp:nvSpPr>
        <dsp:cNvPr id="0" name=""/>
        <dsp:cNvSpPr/>
      </dsp:nvSpPr>
      <dsp:spPr>
        <a:xfrm>
          <a:off x="2723889" y="2190489"/>
          <a:ext cx="1562620" cy="15626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2952729" y="2419329"/>
        <a:ext cx="1104940" cy="1104940"/>
      </dsp:txXfrm>
    </dsp:sp>
    <dsp:sp modelId="{490D9F49-B233-4C1E-9A8E-29DC1EC3E667}">
      <dsp:nvSpPr>
        <dsp:cNvPr id="0" name=""/>
        <dsp:cNvSpPr/>
      </dsp:nvSpPr>
      <dsp:spPr>
        <a:xfrm rot="16200000">
          <a:off x="3340114" y="1622706"/>
          <a:ext cx="330171" cy="531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389640" y="1778490"/>
        <a:ext cx="231120" cy="318775"/>
      </dsp:txXfrm>
    </dsp:sp>
    <dsp:sp modelId="{9E4C4B26-6625-4FA0-9D0C-ECB7D4E274F3}">
      <dsp:nvSpPr>
        <dsp:cNvPr id="0" name=""/>
        <dsp:cNvSpPr/>
      </dsp:nvSpPr>
      <dsp:spPr>
        <a:xfrm>
          <a:off x="2723889" y="4904"/>
          <a:ext cx="1562620" cy="15626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১৯৪০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52729" y="233744"/>
        <a:ext cx="1104940" cy="1104940"/>
      </dsp:txXfrm>
    </dsp:sp>
    <dsp:sp modelId="{6BC8AF98-D069-434B-B2B6-F2D7C6C40CF3}">
      <dsp:nvSpPr>
        <dsp:cNvPr id="0" name=""/>
        <dsp:cNvSpPr/>
      </dsp:nvSpPr>
      <dsp:spPr>
        <a:xfrm rot="19800000">
          <a:off x="4278408" y="2164430"/>
          <a:ext cx="330171" cy="531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595626"/>
            <a:satOff val="-1444"/>
            <a:lumOff val="-47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285043" y="2295451"/>
        <a:ext cx="231120" cy="318775"/>
      </dsp:txXfrm>
    </dsp:sp>
    <dsp:sp modelId="{83CBD52C-C7EC-43AE-9235-3232EA4A3E59}">
      <dsp:nvSpPr>
        <dsp:cNvPr id="0" name=""/>
        <dsp:cNvSpPr/>
      </dsp:nvSpPr>
      <dsp:spPr>
        <a:xfrm>
          <a:off x="4616661" y="1097696"/>
          <a:ext cx="1562620" cy="1562620"/>
        </a:xfrm>
        <a:prstGeom prst="ellipse">
          <a:avLst/>
        </a:prstGeom>
        <a:solidFill>
          <a:schemeClr val="accent5">
            <a:hueOff val="3595626"/>
            <a:satOff val="-1444"/>
            <a:lumOff val="-478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চট্টগ্রামের</a:t>
          </a:r>
          <a:endParaRPr lang="en-US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ইছামতি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5501" y="1326536"/>
        <a:ext cx="1104940" cy="1104940"/>
      </dsp:txXfrm>
    </dsp:sp>
    <dsp:sp modelId="{9E034E43-8F2A-4598-9E6A-73E72FF2B757}">
      <dsp:nvSpPr>
        <dsp:cNvPr id="0" name=""/>
        <dsp:cNvSpPr/>
      </dsp:nvSpPr>
      <dsp:spPr>
        <a:xfrm rot="1865646">
          <a:off x="4264289" y="3259690"/>
          <a:ext cx="317463" cy="531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191253"/>
            <a:satOff val="-2888"/>
            <a:lumOff val="-9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271131" y="3341355"/>
        <a:ext cx="222224" cy="318775"/>
      </dsp:txXfrm>
    </dsp:sp>
    <dsp:sp modelId="{561EAE7B-10C1-4452-8915-932D5301F456}">
      <dsp:nvSpPr>
        <dsp:cNvPr id="0" name=""/>
        <dsp:cNvSpPr/>
      </dsp:nvSpPr>
      <dsp:spPr>
        <a:xfrm>
          <a:off x="4574919" y="3306842"/>
          <a:ext cx="1562620" cy="1562620"/>
        </a:xfrm>
        <a:prstGeom prst="ellipse">
          <a:avLst/>
        </a:prstGeom>
        <a:solidFill>
          <a:schemeClr val="accent5">
            <a:hueOff val="7191253"/>
            <a:satOff val="-2888"/>
            <a:lumOff val="-9569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সহঃপরিচালক</a:t>
          </a:r>
          <a:endParaRPr lang="en-US" sz="1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3759" y="3535682"/>
        <a:ext cx="1104940" cy="1104940"/>
      </dsp:txXfrm>
    </dsp:sp>
    <dsp:sp modelId="{8EC9F52B-124E-4BEB-BBEA-3E8FFD8EF536}">
      <dsp:nvSpPr>
        <dsp:cNvPr id="0" name=""/>
        <dsp:cNvSpPr/>
      </dsp:nvSpPr>
      <dsp:spPr>
        <a:xfrm rot="5608278">
          <a:off x="3282394" y="3774653"/>
          <a:ext cx="315981" cy="531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786880"/>
            <a:satOff val="-4331"/>
            <a:lumOff val="-143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332661" y="3833601"/>
        <a:ext cx="221187" cy="318775"/>
      </dsp:txXfrm>
    </dsp:sp>
    <dsp:sp modelId="{C56C3DFD-D659-4693-8ACE-36ECD8A83E5D}">
      <dsp:nvSpPr>
        <dsp:cNvPr id="0" name=""/>
        <dsp:cNvSpPr/>
      </dsp:nvSpPr>
      <dsp:spPr>
        <a:xfrm>
          <a:off x="2593176" y="4345340"/>
          <a:ext cx="1562620" cy="1562620"/>
        </a:xfrm>
        <a:prstGeom prst="ellipse">
          <a:avLst/>
        </a:prstGeom>
        <a:solidFill>
          <a:schemeClr val="accent5">
            <a:hueOff val="10786880"/>
            <a:satOff val="-4331"/>
            <a:lumOff val="-1435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গল্প,উপন্যাস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নাটক,প্রবন্ধ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22016" y="4574180"/>
        <a:ext cx="1104940" cy="1104940"/>
      </dsp:txXfrm>
    </dsp:sp>
    <dsp:sp modelId="{856158A1-7C6E-4DDD-B215-218DB17E00E2}">
      <dsp:nvSpPr>
        <dsp:cNvPr id="0" name=""/>
        <dsp:cNvSpPr/>
      </dsp:nvSpPr>
      <dsp:spPr>
        <a:xfrm rot="9003546">
          <a:off x="2407747" y="3244619"/>
          <a:ext cx="325155" cy="531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4382505"/>
            <a:satOff val="-5775"/>
            <a:lumOff val="-191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498784" y="3326534"/>
        <a:ext cx="227609" cy="318775"/>
      </dsp:txXfrm>
    </dsp:sp>
    <dsp:sp modelId="{C8405497-6DC4-442F-A79F-25DFC9B5405D}">
      <dsp:nvSpPr>
        <dsp:cNvPr id="0" name=""/>
        <dsp:cNvSpPr/>
      </dsp:nvSpPr>
      <dsp:spPr>
        <a:xfrm>
          <a:off x="838191" y="3276605"/>
          <a:ext cx="1562620" cy="1562620"/>
        </a:xfrm>
        <a:prstGeom prst="ellipse">
          <a:avLst/>
        </a:prstGeom>
        <a:solidFill>
          <a:schemeClr val="accent5">
            <a:hueOff val="14382505"/>
            <a:satOff val="-5775"/>
            <a:lumOff val="-19138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শিশুতোষ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গল্প,গাঙচিল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যুদ্ধজয়ের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গল্প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7031" y="3505445"/>
        <a:ext cx="1104940" cy="1104940"/>
      </dsp:txXfrm>
    </dsp:sp>
    <dsp:sp modelId="{139388E0-BDB1-4A7A-A8C0-B1D3C0DD99FB}">
      <dsp:nvSpPr>
        <dsp:cNvPr id="0" name=""/>
        <dsp:cNvSpPr/>
      </dsp:nvSpPr>
      <dsp:spPr>
        <a:xfrm rot="12600000">
          <a:off x="2401820" y="2164430"/>
          <a:ext cx="330171" cy="531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7978132"/>
            <a:satOff val="-7219"/>
            <a:lumOff val="-239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494236" y="2295451"/>
        <a:ext cx="231120" cy="318775"/>
      </dsp:txXfrm>
    </dsp:sp>
    <dsp:sp modelId="{1B8B6F5F-EAB6-4BAB-91AF-D2E44C928004}">
      <dsp:nvSpPr>
        <dsp:cNvPr id="0" name=""/>
        <dsp:cNvSpPr/>
      </dsp:nvSpPr>
      <dsp:spPr>
        <a:xfrm>
          <a:off x="831117" y="1097696"/>
          <a:ext cx="1562620" cy="1562620"/>
        </a:xfrm>
        <a:prstGeom prst="ellipse">
          <a:avLst/>
        </a:prstGeom>
        <a:solidFill>
          <a:schemeClr val="accent5">
            <a:hueOff val="17978132"/>
            <a:satOff val="-7219"/>
            <a:lumOff val="-2392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</a:t>
          </a:r>
          <a:r>
            <a:rPr lang="en-US" sz="1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1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1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একাডেমি,অগ্রণী</a:t>
          </a:r>
          <a:r>
            <a:rPr lang="en-US" sz="1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</a:t>
          </a:r>
          <a:r>
            <a:rPr lang="en-US" sz="1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পুরঃ</a:t>
          </a:r>
          <a:endParaRPr lang="en-US" sz="1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59957" y="1326536"/>
        <a:ext cx="1104940" cy="1104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8B443-B25D-4648-9B59-A9B47AB3B49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9312D-2DE6-421E-9630-A38B9524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7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9312D-2DE6-421E-9630-A38B952409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3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9312D-2DE6-421E-9630-A38B952409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0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21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769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0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0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0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17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58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72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696200" y="181065"/>
            <a:ext cx="12954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শ্রেণি-অষ্টম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696200" y="609600"/>
            <a:ext cx="12954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বিষয়-বাংলা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96200" y="978932"/>
            <a:ext cx="1295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সময়-৫০মিনিট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5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696200" y="181065"/>
            <a:ext cx="12954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শ্রেণি-অষ্টম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696200" y="609600"/>
            <a:ext cx="12954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বিষয়-বাংলা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96200" y="978932"/>
            <a:ext cx="1295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সময়-৫০মিনিট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8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22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696200" y="181065"/>
            <a:ext cx="12954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শ্রেণি-অষ্টম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696200" y="609600"/>
            <a:ext cx="12954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বিষয়-বাংলা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96200" y="978932"/>
            <a:ext cx="1295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সময়-৫০মিনিট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22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696200" y="181065"/>
            <a:ext cx="12954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শ্রেণি-অষ্টম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696200" y="609600"/>
            <a:ext cx="12954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বিষয়-বাংলা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96200" y="978932"/>
            <a:ext cx="1295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সময়-৫০মিনিট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34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696200" y="181065"/>
            <a:ext cx="12954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শ্রেণি-অষ্টম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696200" y="609600"/>
            <a:ext cx="12954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বিষয়-বাংলা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96200" y="978932"/>
            <a:ext cx="1295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সময়-৫০মিনিট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20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696200" y="181065"/>
            <a:ext cx="12954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শ্রেণি-অষ্টম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696200" y="609600"/>
            <a:ext cx="12954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বিষয়-বাংলা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96200" y="978932"/>
            <a:ext cx="1295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সময়-৫০মিনিট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7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696200" y="181065"/>
            <a:ext cx="12954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শ্রেণি-অষ্টম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696200" y="609600"/>
            <a:ext cx="12954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বিষয়-বাংলা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96200" y="978932"/>
            <a:ext cx="1295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সময়-৫০মিনিট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90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5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64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44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1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00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8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slide" Target="../slides/slide1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" Target="../slides/slide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" Target="../slides/slide1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" Target="../slides/slide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" Target="../slides/slide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" Target="../slides/slide4.xml"/><Relationship Id="rId30" Type="http://schemas.openxmlformats.org/officeDocument/2006/relationships/slide" Target="../slides/slide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33400" y="936486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33400" y="1379243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27" action="ppaction://hlinksldjump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hlinkClick r:id="rId27" action="ppaction://hlinksldjump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27" action="ppaction://hlinksldjump"/>
              </a:rPr>
              <a:t>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33400" y="1847654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28" action="ppaction://hlinksldjump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4546" y="2306639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9" action="ppaction://hlinksldjump"/>
              </a:rPr>
              <a:t>লেখক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9" action="ppaction://hlinksldjump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9" action="ppaction://hlinksldjump"/>
              </a:rPr>
              <a:t>পরিচিতি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14546" y="2779763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30" action="ppaction://hlinksldjump"/>
              </a:rPr>
              <a:t>একক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hlinkClick r:id="rId30" action="ppaction://hlinksldjump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30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14546" y="3233430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31" action="ppaction://hlinksldjump"/>
              </a:rPr>
              <a:t>জোড়ায়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hlinkClick r:id="rId31" action="ppaction://hlinksldjump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31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14546" y="3730614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32" action="ppaction://hlinksldjump"/>
              </a:rPr>
              <a:t>মুল্যায়ন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4546" y="4219942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33" action="ppaction://hlinksldjump"/>
              </a:rPr>
              <a:t>বাড়ীর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hlinkClick r:id="rId33" action="ppaction://hlinksldjump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33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1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8" r:id="rId19"/>
    <p:sldLayoutId id="2147483710" r:id="rId20"/>
    <p:sldLayoutId id="2147483711" r:id="rId21"/>
    <p:sldLayoutId id="2147483712" r:id="rId22"/>
    <p:sldLayoutId id="2147483713" r:id="rId23"/>
    <p:sldLayoutId id="2147483715" r:id="rId2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jpg"/><Relationship Id="rId7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100004640624825/videos/1468722413292432/?id=100004640624825&amp;fref=comp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2133600"/>
            <a:ext cx="228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133600"/>
            <a:ext cx="7467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6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9" t="23380" r="2675" b="7112"/>
          <a:stretch/>
        </p:blipFill>
        <p:spPr>
          <a:xfrm>
            <a:off x="2628900" y="2057400"/>
            <a:ext cx="2400300" cy="26670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4600" y="609600"/>
            <a:ext cx="4267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9668" r="5063" b="13964"/>
          <a:stretch/>
        </p:blipFill>
        <p:spPr>
          <a:xfrm>
            <a:off x="5638800" y="2057400"/>
            <a:ext cx="2590799" cy="2667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222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rot="20719252">
            <a:off x="2474140" y="720184"/>
            <a:ext cx="4572000" cy="3276600"/>
          </a:xfrm>
          <a:prstGeom prst="irregularSeal1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1600200"/>
            <a:ext cx="44958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																	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 rot="21083845">
            <a:off x="3314717" y="1473845"/>
            <a:ext cx="2515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500598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মংড়ুর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1094" t="21631" r="-254" b="13525"/>
          <a:stretch/>
        </p:blipFill>
        <p:spPr>
          <a:xfrm>
            <a:off x="3733800" y="2057400"/>
            <a:ext cx="2590800" cy="25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09600"/>
            <a:ext cx="43434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68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207103"/>
            <a:ext cx="16764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110422"/>
            <a:ext cx="5029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সঠিক উত্তরটিতে টিক চিহ্ন দাওঃ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500" y="1801070"/>
            <a:ext cx="5562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টেকনাফ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মংড়ুর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0873" y="2743200"/>
            <a:ext cx="1447800" cy="461665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0873" y="3333308"/>
            <a:ext cx="1447800" cy="461665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8681" y="3942908"/>
            <a:ext cx="1447800" cy="461665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0873" y="4572000"/>
            <a:ext cx="1447800" cy="461665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1492" y="4560433"/>
            <a:ext cx="513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29300" y="2625422"/>
            <a:ext cx="76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2609" y="3280779"/>
            <a:ext cx="76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29300" y="3927841"/>
            <a:ext cx="76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1730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/>
      <p:bldP spid="16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105" t="16841" r="7262" b="9473"/>
          <a:stretch/>
        </p:blipFill>
        <p:spPr>
          <a:xfrm>
            <a:off x="2819400" y="914400"/>
            <a:ext cx="4419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2954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28956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03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72732" y="685800"/>
            <a:ext cx="42672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32" y="2590801"/>
            <a:ext cx="454405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28600"/>
            <a:ext cx="16002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8682" y="1030271"/>
            <a:ext cx="27432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1" y="1066800"/>
            <a:ext cx="229070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910071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 জাহিরুল ইসলাম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আল্লারদর্গা মাধ্যমিক বিদ্যালয়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দৌলতপুর, কুষ্টিয়া।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০১৭১০-৪৫১৯৪৩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47654"/>
            <a:ext cx="1769364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0"/>
            <a:ext cx="2133600" cy="304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936486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1379243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847654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546" y="2306639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লেখক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পরিচিতি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546" y="2779763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একক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546" y="3233430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জোড়ায়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546" y="3730614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মুল্যায়ন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4546" y="4219942"/>
            <a:ext cx="1295400" cy="3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বাড়ীর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58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00" y="2679531"/>
            <a:ext cx="2209800" cy="1447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305300" y="28194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2"/>
              </a:rPr>
              <a:t>https://www.facebook.com/100004640624825/videos/1468722413292432/?id=100004640624825&amp;fref=comp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143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2590800" y="483243"/>
            <a:ext cx="5029200" cy="3707757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মংড়ুর</a:t>
            </a:r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191000"/>
            <a:ext cx="510540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বিপ্রদাশ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981200"/>
            <a:ext cx="6248400" cy="326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১)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লেখক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; 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ভ্রমনের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আনন্দ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 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28882534"/>
              </p:ext>
            </p:extLst>
          </p:nvPr>
        </p:nvGraphicFramePr>
        <p:xfrm>
          <a:off x="1524000" y="457200"/>
          <a:ext cx="7010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1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667000" y="914400"/>
            <a:ext cx="3810000" cy="3048000"/>
          </a:xfrm>
          <a:prstGeom prst="cloud">
            <a:avLst/>
          </a:prstGeom>
          <a:noFill/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42554" y="2074337"/>
            <a:ext cx="3068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একক কাজ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47244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বিপ্রদাশ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69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81200"/>
            <a:ext cx="2103120" cy="26670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81200"/>
            <a:ext cx="2110147" cy="257116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567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667000" y="152400"/>
            <a:ext cx="4572000" cy="3810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0409570">
            <a:off x="2992935" y="1349987"/>
            <a:ext cx="3626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জোড়ায় কাজ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953000"/>
            <a:ext cx="7467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বিপ্রদাশ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318</TotalTime>
  <Words>180</Words>
  <Application>Microsoft Office PowerPoint</Application>
  <PresentationFormat>On-screen Show (4:3)</PresentationFormat>
  <Paragraphs>60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ZAHERUL</cp:lastModifiedBy>
  <cp:revision>73</cp:revision>
  <dcterms:created xsi:type="dcterms:W3CDTF">2006-08-16T00:00:00Z</dcterms:created>
  <dcterms:modified xsi:type="dcterms:W3CDTF">2019-12-23T20:52:11Z</dcterms:modified>
</cp:coreProperties>
</file>