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56" r:id="rId4"/>
    <p:sldId id="274" r:id="rId5"/>
    <p:sldId id="258" r:id="rId6"/>
    <p:sldId id="259" r:id="rId7"/>
    <p:sldId id="277" r:id="rId8"/>
    <p:sldId id="260" r:id="rId9"/>
    <p:sldId id="261" r:id="rId10"/>
    <p:sldId id="262" r:id="rId11"/>
    <p:sldId id="263" r:id="rId12"/>
    <p:sldId id="264" r:id="rId13"/>
    <p:sldId id="270" r:id="rId14"/>
    <p:sldId id="271" r:id="rId15"/>
    <p:sldId id="266" r:id="rId16"/>
    <p:sldId id="267" r:id="rId17"/>
    <p:sldId id="265" r:id="rId18"/>
    <p:sldId id="275" r:id="rId19"/>
    <p:sldId id="268" r:id="rId20"/>
    <p:sldId id="26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7E6B-D4A4-4106-8E4A-FD531E5226C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3E94-5CDA-4D87-8108-0917FD11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90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7E6B-D4A4-4106-8E4A-FD531E5226C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3E94-5CDA-4D87-8108-0917FD11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7E6B-D4A4-4106-8E4A-FD531E5226C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3E94-5CDA-4D87-8108-0917FD11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4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7E6B-D4A4-4106-8E4A-FD531E5226C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3E94-5CDA-4D87-8108-0917FD11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1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7E6B-D4A4-4106-8E4A-FD531E5226C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3E94-5CDA-4D87-8108-0917FD11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7E6B-D4A4-4106-8E4A-FD531E5226C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3E94-5CDA-4D87-8108-0917FD11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1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7E6B-D4A4-4106-8E4A-FD531E5226C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3E94-5CDA-4D87-8108-0917FD11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6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7E6B-D4A4-4106-8E4A-FD531E5226C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3E94-5CDA-4D87-8108-0917FD11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7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7E6B-D4A4-4106-8E4A-FD531E5226C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3E94-5CDA-4D87-8108-0917FD11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3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7E6B-D4A4-4106-8E4A-FD531E5226C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3E94-5CDA-4D87-8108-0917FD11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37E6B-D4A4-4106-8E4A-FD531E5226C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33E94-5CDA-4D87-8108-0917FD11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8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37E6B-D4A4-4106-8E4A-FD531E5226C8}" type="datetimeFigureOut">
              <a:rPr lang="en-US" smtClean="0"/>
              <a:t>12/23/2019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33E94-5CDA-4D87-8108-0917FD11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0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64" y="0"/>
            <a:ext cx="12323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78"/>
            <a:ext cx="12191999" cy="70037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805149" y="573402"/>
            <a:ext cx="10772775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6073" y="3363433"/>
            <a:ext cx="8915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9496" y="3384478"/>
            <a:ext cx="6976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3989" y="5974149"/>
            <a:ext cx="13997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43404" y="5944642"/>
            <a:ext cx="9300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7606" y="4001542"/>
            <a:ext cx="4777533" cy="19431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18C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69541" y="4092364"/>
            <a:ext cx="4508384" cy="19431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18C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69541" y="1517268"/>
            <a:ext cx="4508384" cy="1943100"/>
            <a:chOff x="7069540" y="1517268"/>
            <a:chExt cx="4640239" cy="1943100"/>
          </a:xfrm>
        </p:grpSpPr>
        <p:sp>
          <p:nvSpPr>
            <p:cNvPr id="11" name="Rectangle 10"/>
            <p:cNvSpPr/>
            <p:nvPr/>
          </p:nvSpPr>
          <p:spPr>
            <a:xfrm>
              <a:off x="7069540" y="1517268"/>
              <a:ext cx="4640239" cy="19431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18C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069540" y="1595913"/>
              <a:ext cx="4640239" cy="1666876"/>
              <a:chOff x="4386263" y="1395412"/>
              <a:chExt cx="3011187" cy="1666876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6" t="4205" r="66004" b="1176"/>
              <a:stretch/>
            </p:blipFill>
            <p:spPr>
              <a:xfrm>
                <a:off x="4386263" y="1395413"/>
                <a:ext cx="1000125" cy="166687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814" t="5719" r="3930"/>
              <a:stretch/>
            </p:blipFill>
            <p:spPr>
              <a:xfrm>
                <a:off x="5447143" y="1395413"/>
                <a:ext cx="950182" cy="16668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6" t="4205" r="66004" b="1176"/>
              <a:stretch/>
            </p:blipFill>
            <p:spPr>
              <a:xfrm>
                <a:off x="6397325" y="1395412"/>
                <a:ext cx="1000125" cy="1666875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1391053" y="1502435"/>
            <a:ext cx="4764086" cy="1943100"/>
            <a:chOff x="1391053" y="1502435"/>
            <a:chExt cx="4764086" cy="1943100"/>
          </a:xfrm>
        </p:grpSpPr>
        <p:sp>
          <p:nvSpPr>
            <p:cNvPr id="10" name="Rectangle 9"/>
            <p:cNvSpPr/>
            <p:nvPr/>
          </p:nvSpPr>
          <p:spPr>
            <a:xfrm>
              <a:off x="1391053" y="1502435"/>
              <a:ext cx="4764086" cy="19431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18C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0008" y="1589284"/>
              <a:ext cx="4579407" cy="1675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3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234709" y="564010"/>
            <a:ext cx="7972054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জিনিসই</a:t>
            </a:r>
            <a:r>
              <a:rPr lang="en-US" sz="44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400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 t="8780" r="10285" b="4099"/>
          <a:stretch/>
        </p:blipFill>
        <p:spPr>
          <a:xfrm>
            <a:off x="2378273" y="4162279"/>
            <a:ext cx="1597083" cy="1448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834" y="3996345"/>
            <a:ext cx="1854062" cy="188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5448"/>
          <a:stretch/>
        </p:blipFill>
        <p:spPr>
          <a:xfrm>
            <a:off x="5328716" y="4935469"/>
            <a:ext cx="2246866" cy="1571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4985611" y="2035926"/>
            <a:ext cx="2779047" cy="2126353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8900000" scaled="1"/>
            <a:tileRect/>
          </a:gra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1200" dirty="0">
              <a:ln w="0"/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9650558">
            <a:off x="7651292" y="2156060"/>
            <a:ext cx="838254" cy="5000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10099">
            <a:off x="7643960" y="3538283"/>
            <a:ext cx="838254" cy="5000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6047612" y="4344497"/>
            <a:ext cx="732756" cy="5000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791175">
            <a:off x="4240253" y="3728938"/>
            <a:ext cx="838254" cy="5000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1762376">
            <a:off x="4220597" y="2274625"/>
            <a:ext cx="838254" cy="5000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11" y="1433496"/>
            <a:ext cx="2417525" cy="187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16593" r="12817" b="9896"/>
          <a:stretch/>
        </p:blipFill>
        <p:spPr>
          <a:xfrm>
            <a:off x="1394622" y="1467184"/>
            <a:ext cx="2710327" cy="193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00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3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055438" y="670588"/>
            <a:ext cx="7919155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727" y="1736565"/>
            <a:ext cx="2573183" cy="16377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0" t="9488" r="18423" b="5112"/>
          <a:stretch/>
        </p:blipFill>
        <p:spPr>
          <a:xfrm>
            <a:off x="8895731" y="1777522"/>
            <a:ext cx="1187355" cy="1596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9" y="3867593"/>
            <a:ext cx="2974022" cy="208181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7918083" y="2200206"/>
            <a:ext cx="614150" cy="5595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957835" y="4663855"/>
            <a:ext cx="614150" cy="5595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57" y="4014282"/>
            <a:ext cx="2828925" cy="1619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61" y="3436082"/>
            <a:ext cx="3028950" cy="28194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976654" y="4397716"/>
            <a:ext cx="614150" cy="5595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87529" y="2228028"/>
            <a:ext cx="614150" cy="5595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" t="8684" r="48033" b="40901"/>
          <a:stretch/>
        </p:blipFill>
        <p:spPr>
          <a:xfrm>
            <a:off x="899147" y="1692740"/>
            <a:ext cx="2840533" cy="16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5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4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2" b="14826"/>
          <a:stretch/>
        </p:blipFill>
        <p:spPr>
          <a:xfrm>
            <a:off x="968990" y="2041268"/>
            <a:ext cx="5581935" cy="387468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628660" y="471608"/>
            <a:ext cx="43508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3756" y="2347415"/>
            <a:ext cx="4934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721287" y="409433"/>
            <a:ext cx="5124739" cy="140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03009" y="252568"/>
            <a:ext cx="5595582" cy="140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99045" y="409433"/>
            <a:ext cx="4667534" cy="140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3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545910" y="1910854"/>
            <a:ext cx="110683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প্রকৃতিতে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পাওয়া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যে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সকল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সম্পদ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মানুষ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তার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চাহিদা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পূরণের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জন্য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করে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তাকে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সম্পদ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বলে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সম্পদ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মানুষ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তৈরি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করতে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পারে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না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সূর্যের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আলো,মাটি,পানি,বায়ু,গাছপালা,পশুপাখি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সম্পদ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খনিজ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সম্পদ,জীবাশ্ম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সম্পদ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এসবও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প্রাকৃ্তিক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সম্পদ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প্রাকৃতিক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সম্পদ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থেকে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খাদ্য,বস্ত্র,বাসস্থান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এবং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শক্তি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পেয়ে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40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থাকি</a:t>
            </a:r>
            <a:r>
              <a:rPr lang="en-US" sz="40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endParaRPr lang="en-US" sz="4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60459" y="348101"/>
            <a:ext cx="4742597" cy="1514902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3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3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343400" y="5968426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0" y="2286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2600" y="2895600"/>
            <a:ext cx="7086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8975" indent="-688975"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প্রকৃতিক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4267201"/>
            <a:ext cx="33228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+mj-lt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বোতল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343401"/>
            <a:ext cx="30942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ইট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181601"/>
            <a:ext cx="3124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5206581"/>
            <a:ext cx="3352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1219201"/>
            <a:ext cx="2819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659172"/>
            <a:ext cx="4191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4953001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0" y="6704012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6780212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198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2" grpId="0" animBg="1"/>
      <p:bldP spid="12" grpId="1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3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343400" y="52826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52400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0" y="228600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2600" y="2228727"/>
            <a:ext cx="7086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688975" indent="-688975" algn="ctr"/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মানবসৃষ্ট</a:t>
            </a:r>
            <a:r>
              <a:rPr lang="en-US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581400"/>
            <a:ext cx="33228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+mj-lt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+mj-lt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মাটি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3657600"/>
            <a:ext cx="309422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খনিজ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4495800"/>
            <a:ext cx="3124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4520780"/>
            <a:ext cx="33528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0" y="1219201"/>
            <a:ext cx="2819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782615"/>
            <a:ext cx="3429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4305335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0" y="6704012"/>
            <a:ext cx="9144000" cy="1588"/>
          </a:xfrm>
          <a:prstGeom prst="line">
            <a:avLst/>
          </a:prstGeom>
          <a:ln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6780212"/>
            <a:ext cx="9144000" cy="1588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16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2" grpId="0" animBg="1"/>
      <p:bldP spid="12" grpId="1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3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Title 3"/>
          <p:cNvSpPr txBox="1">
            <a:spLocks/>
          </p:cNvSpPr>
          <p:nvPr/>
        </p:nvSpPr>
        <p:spPr>
          <a:xfrm>
            <a:off x="6252138" y="443096"/>
            <a:ext cx="4593041" cy="116376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826123" y="2193715"/>
            <a:ext cx="5728983" cy="23782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দল-ক=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দল-খ=</a:t>
            </a:r>
            <a:r>
              <a:rPr lang="en-US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-গ=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-গ=</a:t>
            </a:r>
            <a:r>
              <a:rPr lang="en-US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03" y="443096"/>
            <a:ext cx="5089799" cy="5480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779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3249" y="2066750"/>
            <a:ext cx="9025718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5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23249" y="2066750"/>
            <a:ext cx="11035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0177" y="4157166"/>
            <a:ext cx="4817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11688" y="3289868"/>
            <a:ext cx="5375131" cy="21236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কাচ,মাটি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বায়ু,গাছপালা,বিদ্যু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ৎ,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কাগজ,প্লাস্টিক</a:t>
            </a:r>
            <a:endParaRPr lang="en-US" sz="4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0260842" y="3289868"/>
            <a:ext cx="454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28428" y="3495446"/>
            <a:ext cx="4558352" cy="19389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মিলায়ে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নাওঃ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বায়ু,গাছপালা,পশুপাখি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/>
          </a:p>
        </p:txBody>
      </p:sp>
      <p:sp>
        <p:nvSpPr>
          <p:cNvPr id="3" name="Oval 2"/>
          <p:cNvSpPr/>
          <p:nvPr/>
        </p:nvSpPr>
        <p:spPr>
          <a:xfrm>
            <a:off x="3299253" y="347724"/>
            <a:ext cx="4940489" cy="1678675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28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3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016566" y="549601"/>
            <a:ext cx="3730901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3759" y="4886508"/>
            <a:ext cx="8735216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endParaRPr lang="as-IN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04" y="1848491"/>
            <a:ext cx="4594127" cy="2847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5133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103" y="183192"/>
            <a:ext cx="11941791" cy="227754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b="1" spc="50" dirty="0">
              <a:ln w="11430">
                <a:solidFill>
                  <a:srgbClr val="FFC000"/>
                </a:solidFill>
              </a:ln>
              <a:solidFill>
                <a:srgbClr val="A5A5A5">
                  <a:lumMod val="75000"/>
                </a:srgbClr>
              </a:solidFill>
              <a:effectLst>
                <a:innerShdw blurRad="114300">
                  <a:prstClr val="black"/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29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6" y="-2776182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323832" y="687168"/>
            <a:ext cx="3400567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সত্য কথা বলবে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578221" y="695564"/>
            <a:ext cx="4244454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সময়ের সঠিক ব্যবহার করবে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33341" y="5634221"/>
            <a:ext cx="452585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অনুশীলন করবে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372288" y="5634220"/>
            <a:ext cx="465632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মন দিয়ে সকল কাজ করবে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773252" y="10861251"/>
            <a:ext cx="124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সত্য কথা বলবে</a:t>
            </a:r>
            <a:endParaRPr lang="en-US" dirty="0"/>
          </a:p>
        </p:txBody>
      </p:sp>
      <p:pic>
        <p:nvPicPr>
          <p:cNvPr id="8" name="Picture 7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7295"/>
            <a:ext cx="10744200" cy="3788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5664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16540"/>
            <a:ext cx="12192000" cy="50144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-308128"/>
            <a:ext cx="6605517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40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3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grpSp>
        <p:nvGrpSpPr>
          <p:cNvPr id="12" name="Group 11"/>
          <p:cNvGrpSpPr/>
          <p:nvPr/>
        </p:nvGrpSpPr>
        <p:grpSpPr>
          <a:xfrm>
            <a:off x="794869" y="1038469"/>
            <a:ext cx="5051906" cy="4848275"/>
            <a:chOff x="794869" y="1038469"/>
            <a:chExt cx="5051906" cy="4848275"/>
          </a:xfrm>
        </p:grpSpPr>
        <p:sp>
          <p:nvSpPr>
            <p:cNvPr id="7" name="Content Placeholder 10"/>
            <p:cNvSpPr txBox="1">
              <a:spLocks/>
            </p:cNvSpPr>
            <p:nvPr/>
          </p:nvSpPr>
          <p:spPr>
            <a:xfrm>
              <a:off x="794869" y="1038469"/>
              <a:ext cx="5051906" cy="48006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bn-BD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>
                <a:buFont typeface="Arial" pitchFamily="34" charset="0"/>
                <a:buNone/>
              </a:pPr>
              <a:r>
                <a:rPr lang="bn-BD" sz="2700" u="sng" dirty="0">
                  <a:solidFill>
                    <a:srgbClr val="005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7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3292" y="1774209"/>
              <a:ext cx="2475060" cy="2433644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9" name="Rectangle 8"/>
            <p:cNvSpPr/>
            <p:nvPr/>
          </p:nvSpPr>
          <p:spPr>
            <a:xfrm>
              <a:off x="1409292" y="4255528"/>
              <a:ext cx="368119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মোছাঃ</a:t>
              </a:r>
              <a:r>
                <a:rPr lang="en-US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শারমিন</a:t>
              </a:r>
              <a:r>
                <a:rPr lang="en-US" sz="24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সুলতানা</a:t>
              </a:r>
              <a:endParaRPr lang="en-US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1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1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1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পোড়াহাটি</a:t>
              </a: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সরকারী</a:t>
              </a: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defRPr/>
              </a:pP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sherminmithu@gmail.com</a:t>
              </a:r>
            </a:p>
            <a:p>
              <a:pPr algn="ctr">
                <a:defRPr/>
              </a:pPr>
              <a:r>
                <a:rPr lang="en-US" sz="20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Mob: 01735274572</a:t>
              </a:r>
            </a:p>
          </p:txBody>
        </p:sp>
      </p:grpSp>
      <p:sp>
        <p:nvSpPr>
          <p:cNvPr id="10" name="Content Placeholder 12"/>
          <p:cNvSpPr txBox="1">
            <a:spLocks/>
          </p:cNvSpPr>
          <p:nvPr/>
        </p:nvSpPr>
        <p:spPr>
          <a:xfrm>
            <a:off x="6758209" y="1038470"/>
            <a:ext cx="5009004" cy="48005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>
              <a:spcBef>
                <a:spcPct val="20000"/>
              </a:spcBef>
              <a:defRPr/>
            </a:pP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বিষয় – প্রাথমিক বিজ্ঞান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n>
                  <a:solidFill>
                    <a:schemeClr val="tx1"/>
                  </a:solidFill>
                  <a:prstDash val="dashDot"/>
                </a:ln>
                <a:latin typeface="NikoshBAN" pitchFamily="2" charset="0"/>
                <a:cs typeface="NikoshBAN" pitchFamily="2" charset="0"/>
              </a:rPr>
              <a:t>সাধার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বিশেষ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সময়-৪৫ মিনিট।   </a:t>
            </a: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u="sng" dirty="0">
              <a:ln/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algn="ctr">
              <a:spcBef>
                <a:spcPct val="20000"/>
              </a:spcBef>
              <a:defRPr/>
            </a:pPr>
            <a:endParaRPr lang="en-US" sz="2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699" y="1038469"/>
            <a:ext cx="77651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29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4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03" y="1160060"/>
            <a:ext cx="9335069" cy="5323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9302" y="354800"/>
            <a:ext cx="8352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9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3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680005" y="647957"/>
            <a:ext cx="7199290" cy="1200329"/>
          </a:xfrm>
          <a:prstGeom prst="rect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89147" y="2117227"/>
            <a:ext cx="9813701" cy="3733800"/>
          </a:xfrm>
          <a:prstGeom prst="ellipse">
            <a:avLst/>
          </a:prstGeom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indent="-857250" algn="ctr">
              <a:buFont typeface="Wingdings" panose="05000000000000000000" pitchFamily="2" charset="2"/>
              <a:buChar char="Ø"/>
            </a:pPr>
            <a:r>
              <a:rPr lang="bn-IN" sz="6000" dirty="0">
                <a:latin typeface="NikoshBAN" pitchFamily="2" charset="0"/>
                <a:cs typeface="NikoshBAN" pitchFamily="2" charset="0"/>
              </a:rPr>
              <a:t>প্রাকৃতিক সম্পদ</a:t>
            </a:r>
          </a:p>
        </p:txBody>
      </p:sp>
    </p:spTree>
    <p:extLst>
      <p:ext uri="{BB962C8B-B14F-4D97-AF65-F5344CB8AC3E}">
        <p14:creationId xmlns:p14="http://schemas.microsoft.com/office/powerpoint/2010/main" val="1450715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3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3991004" y="655799"/>
            <a:ext cx="3760924" cy="11600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5207" y="2519071"/>
            <a:ext cx="10741587" cy="3064733"/>
            <a:chOff x="419861" y="2773560"/>
            <a:chExt cx="10741587" cy="3064733"/>
          </a:xfrm>
        </p:grpSpPr>
        <p:sp>
          <p:nvSpPr>
            <p:cNvPr id="5" name="Rounded Rectangle 4"/>
            <p:cNvSpPr/>
            <p:nvPr/>
          </p:nvSpPr>
          <p:spPr>
            <a:xfrm>
              <a:off x="1029449" y="3584610"/>
              <a:ext cx="8840253" cy="595585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IN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প্রাকৃতিক সম্পদ </a:t>
              </a:r>
              <a:r>
                <a:rPr lang="bn-IN" sz="36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কী তা বলতে </a:t>
              </a:r>
              <a:r>
                <a:rPr lang="bn-IN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6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;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19861" y="2773560"/>
              <a:ext cx="8840253" cy="608253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 পাঠশেষে শিক্ষার্থীরা</a:t>
              </a:r>
              <a:r>
                <a:rPr lang="bn-IN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...</a:t>
              </a:r>
              <a:r>
                <a:rPr lang="en-US" sz="3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...</a:t>
              </a:r>
              <a:endPara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321195" y="5242708"/>
              <a:ext cx="8840253" cy="595585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প্রাকৃতিক সম্পদের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ব্যবহার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জানবে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IN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639037" y="4400872"/>
              <a:ext cx="8840253" cy="595585"/>
            </a:xfrm>
            <a:prstGeom prst="round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IN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 প্রাকৃতিক সম্পদগুলোর তালিকা করতে পারবে</a:t>
              </a:r>
              <a:r>
                <a:rPr lang="bn-IN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140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9704" y="-2667000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3794077" y="752670"/>
            <a:ext cx="4708477" cy="11079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66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6600" b="1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66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2919" y="4061355"/>
            <a:ext cx="3125336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701051" y="4045600"/>
            <a:ext cx="2906973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মানবসৃষ্ট</a:t>
            </a:r>
            <a:r>
              <a:rPr lang="en-US" sz="44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95097" y="2096562"/>
            <a:ext cx="7547211" cy="1949038"/>
            <a:chOff x="2295097" y="2096562"/>
            <a:chExt cx="7547211" cy="1949038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Down Arrow 3"/>
            <p:cNvSpPr/>
            <p:nvPr/>
          </p:nvSpPr>
          <p:spPr>
            <a:xfrm>
              <a:off x="5827594" y="2096562"/>
              <a:ext cx="504967" cy="759866"/>
            </a:xfrm>
            <a:prstGeom prst="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95097" y="2856428"/>
              <a:ext cx="7547211" cy="19466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3220871" y="3066850"/>
              <a:ext cx="409433" cy="978750"/>
            </a:xfrm>
            <a:prstGeom prst="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8106769" y="3066850"/>
              <a:ext cx="395785" cy="978750"/>
            </a:xfrm>
            <a:prstGeom prst="down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57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t="2423" r="2932" b="2215"/>
          <a:stretch/>
        </p:blipFill>
        <p:spPr>
          <a:xfrm rot="16200000">
            <a:off x="2811440" y="-2758048"/>
            <a:ext cx="6728349" cy="1235122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Rectangle 2"/>
          <p:cNvSpPr/>
          <p:nvPr/>
        </p:nvSpPr>
        <p:spPr>
          <a:xfrm>
            <a:off x="749423" y="242252"/>
            <a:ext cx="10687126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প্রকৃতিতে পাওয়া যে সকল সম্পদ মানুষ তার চাহিদা</a:t>
            </a:r>
            <a:endParaRPr lang="en-US" sz="3600" dirty="0" smtClean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পূরণে</a:t>
            </a:r>
            <a:r>
              <a:rPr lang="en-US" sz="36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জন্য ব্যবহার</a:t>
            </a:r>
            <a:r>
              <a:rPr lang="en-US" sz="3600" dirty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n w="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থাকে তাই প্রাকৃতিক সম্পদ।</a:t>
            </a:r>
            <a:endParaRPr lang="en-US" sz="3600" dirty="0">
              <a:ln w="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17206" y="3500311"/>
            <a:ext cx="112370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আলো </a:t>
            </a:r>
            <a:endParaRPr lang="en-US" sz="3600" dirty="0">
              <a:solidFill>
                <a:schemeClr val="accent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15643" y="3417566"/>
            <a:ext cx="116249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ফলমূল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6122269" y="3500310"/>
            <a:ext cx="837089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888689" y="5964384"/>
            <a:ext cx="1378904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2" y="3992818"/>
            <a:ext cx="5227091" cy="203312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70" y="1553479"/>
            <a:ext cx="3278879" cy="20198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3" y="1469743"/>
            <a:ext cx="3137693" cy="208287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93" y="1458210"/>
            <a:ext cx="3517400" cy="20846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6" y="4093310"/>
            <a:ext cx="4831033" cy="18954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0" name="TextBox 19"/>
          <p:cNvSpPr txBox="1"/>
          <p:nvPr/>
        </p:nvSpPr>
        <p:spPr>
          <a:xfrm>
            <a:off x="8700448" y="6025940"/>
            <a:ext cx="2033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3679" y="-2834348"/>
            <a:ext cx="6857997" cy="121920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3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39" y="1183018"/>
            <a:ext cx="4255171" cy="367006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35" y="1148101"/>
            <a:ext cx="3693148" cy="37398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8326061" y="5064040"/>
            <a:ext cx="2429301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জীবাশ্ম জ্বালানি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7326" y="4958562"/>
            <a:ext cx="2097106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খনিজ সম্পদ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8962" y="5595473"/>
            <a:ext cx="9321421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খনিজসম্পদ,জীবাশ্ম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জ্বালানি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প্রকৃতিক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0662" y="259688"/>
            <a:ext cx="5926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নিচের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ছবি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গুলো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লক্ষ্য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কর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378</Words>
  <Application>Microsoft Office PowerPoint</Application>
  <PresentationFormat>Widescreen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 SIR</dc:creator>
  <cp:lastModifiedBy>MITHU SIR</cp:lastModifiedBy>
  <cp:revision>70</cp:revision>
  <dcterms:created xsi:type="dcterms:W3CDTF">2019-12-22T09:11:41Z</dcterms:created>
  <dcterms:modified xsi:type="dcterms:W3CDTF">2019-12-23T03:11:10Z</dcterms:modified>
</cp:coreProperties>
</file>