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76" r:id="rId3"/>
    <p:sldId id="295" r:id="rId4"/>
    <p:sldId id="277" r:id="rId5"/>
    <p:sldId id="278" r:id="rId6"/>
    <p:sldId id="296" r:id="rId7"/>
    <p:sldId id="260" r:id="rId8"/>
    <p:sldId id="297" r:id="rId9"/>
    <p:sldId id="261" r:id="rId10"/>
    <p:sldId id="288" r:id="rId11"/>
    <p:sldId id="262" r:id="rId12"/>
    <p:sldId id="285" r:id="rId13"/>
    <p:sldId id="286" r:id="rId14"/>
    <p:sldId id="289" r:id="rId15"/>
    <p:sldId id="272" r:id="rId16"/>
    <p:sldId id="280" r:id="rId17"/>
    <p:sldId id="281" r:id="rId18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E22A-24C0-48F0-A655-643FA60A81D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609FE-B393-4854-A2CC-153A0FC9E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8"/>
            <a:ext cx="11430000" cy="6848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718E5-5626-4007-B033-76AB702A165A}"/>
              </a:ext>
            </a:extLst>
          </p:cNvPr>
          <p:cNvSpPr txBox="1"/>
          <p:nvPr/>
        </p:nvSpPr>
        <p:spPr>
          <a:xfrm>
            <a:off x="2729131" y="2691812"/>
            <a:ext cx="673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07" y="179965"/>
            <a:ext cx="9858375" cy="124271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68" y="4624303"/>
            <a:ext cx="10479063" cy="1773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৫টি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”।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1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8" y="66047"/>
            <a:ext cx="10825618" cy="942352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অনুন্নত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অব্যবস্থাপনা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FFB3A-0580-4276-A88E-1FDC1D80F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7" y="1008399"/>
            <a:ext cx="8679766" cy="4689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81D712-275C-41CC-B876-DEAF259C0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8" y="1008398"/>
            <a:ext cx="8679766" cy="4689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B64293-9F56-41DD-A8B0-6EF8DAEA7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6" y="1008395"/>
            <a:ext cx="8679767" cy="46890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4F2C99-A0BA-4E4E-BE9D-3BEC69E14869}"/>
              </a:ext>
            </a:extLst>
          </p:cNvPr>
          <p:cNvSpPr txBox="1"/>
          <p:nvPr/>
        </p:nvSpPr>
        <p:spPr>
          <a:xfrm>
            <a:off x="113143" y="5697410"/>
            <a:ext cx="11316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ঠাম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ুযোগ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সুবিধার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ব,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স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ম্যানেজিং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দস্যদের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উদাসীনতা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247" y="59802"/>
            <a:ext cx="4806740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অনুন্নত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460716" y="5657671"/>
            <a:ext cx="10508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৪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কিমি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হেটেও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যায়না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রাস্তাঘাট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খুবই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অনুন্নত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54DBFD-0C30-4017-97EE-EB95CA8EB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758375"/>
            <a:ext cx="9312813" cy="48124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A45B21-1A7B-4E33-A6D8-7BAFF37ED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3" y="758375"/>
            <a:ext cx="9263576" cy="4812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2CA181-FF67-4706-8847-55D324480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1" y="758373"/>
            <a:ext cx="9312813" cy="481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711" y="119909"/>
            <a:ext cx="4378573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যৌতুক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14287" y="5696334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উপযুক্ত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পাত্রের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অঙ্কের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যৌতুক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অল্প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বয়সে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1A65B2-8778-4B67-B502-9CCB6A45F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731615"/>
            <a:ext cx="9715499" cy="48568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0876AF-3CFC-4CCF-8992-FE5AD6F23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735248"/>
            <a:ext cx="9842109" cy="48496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9EE738-23F0-4F47-A63E-96446FE43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731613"/>
            <a:ext cx="9842109" cy="48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150430"/>
            <a:ext cx="9858375" cy="62329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2" y="5788493"/>
            <a:ext cx="9858374" cy="853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“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উল্লেখ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19121-876E-4728-BD0E-421F9EE52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1055078"/>
            <a:ext cx="7680960" cy="4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D0E2-37E3-48B5-86F1-3B0CF7E3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96" y="64777"/>
            <a:ext cx="10506808" cy="1200834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5A2E4-2712-46F4-8F87-115CE5F55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1513054"/>
            <a:ext cx="11289323" cy="52438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স্বল্পতা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গ।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স্বল্পতা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সমমর্যাদা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স্বল্পতা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কন্যা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নেতিবাচক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শহরে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গ্রামে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রাজধানীতে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পৌর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এলাকা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E9924B-952F-4C77-9428-F551CFD26A92}"/>
              </a:ext>
            </a:extLst>
          </p:cNvPr>
          <p:cNvSpPr/>
          <p:nvPr/>
        </p:nvSpPr>
        <p:spPr>
          <a:xfrm>
            <a:off x="5715000" y="2482244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CC7811-87A0-4E7F-B5C3-9D0DE65C5675}"/>
              </a:ext>
            </a:extLst>
          </p:cNvPr>
          <p:cNvSpPr/>
          <p:nvPr/>
        </p:nvSpPr>
        <p:spPr>
          <a:xfrm>
            <a:off x="840844" y="4002658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9B58A1-8716-4FF7-A86B-7DA188CD68EE}"/>
              </a:ext>
            </a:extLst>
          </p:cNvPr>
          <p:cNvSpPr/>
          <p:nvPr/>
        </p:nvSpPr>
        <p:spPr>
          <a:xfrm>
            <a:off x="5723688" y="4989398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5972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3" y="294813"/>
            <a:ext cx="4618171" cy="667657"/>
          </a:xfrm>
        </p:spPr>
        <p:txBody>
          <a:bodyPr>
            <a:normAutofit fontScale="90000"/>
          </a:bodyPr>
          <a:lstStyle/>
          <a:p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5" y="5711371"/>
            <a:ext cx="11261188" cy="3541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স্বাক্ষরতার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নানাবিধ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আর্থ-সামাজিক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রাজনৈতিক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সাংস্কৃতিক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প্রতিবন্ধকতা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বিদ্যমান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”-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মতামত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46" y="962470"/>
            <a:ext cx="8354707" cy="474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1430000" cy="642344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6028857" y="734284"/>
            <a:ext cx="309172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69" y="0"/>
            <a:ext cx="8354707" cy="120083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803" y="2832930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- hafiz1984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500" y="2832930"/>
            <a:ext cx="4596722" cy="36663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২য় 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: ৫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62CB6-C7B5-493A-8BC6-8B8BD531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22" y="987292"/>
            <a:ext cx="3124200" cy="17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7D84-2D9E-4FBD-91BF-8A737FE7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36" y="189394"/>
            <a:ext cx="9959927" cy="879752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1B833-14C7-4673-A961-6401107AA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6" y="1069146"/>
            <a:ext cx="9959927" cy="5599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6475B-0FCA-4B54-97E0-162C4D524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7" y="1069146"/>
            <a:ext cx="9959926" cy="5599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7FF35E-3A1D-40E7-8069-71E4A5785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6" y="1069146"/>
            <a:ext cx="9959927" cy="5599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E2B34C-0539-44F1-96CF-4640E35F3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1069144"/>
            <a:ext cx="9959928" cy="559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57731D-7CAB-485A-97CA-737038AEA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1069140"/>
            <a:ext cx="9959928" cy="559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04" y="1002445"/>
            <a:ext cx="4058227" cy="120083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52" y="2627141"/>
            <a:ext cx="10452296" cy="182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           “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” 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56" y="472298"/>
            <a:ext cx="9858375" cy="1242716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4" y="2178796"/>
            <a:ext cx="10185008" cy="4404884"/>
          </a:xfrm>
        </p:spPr>
        <p:txBody>
          <a:bodyPr>
            <a:normAutofit/>
          </a:bodyPr>
          <a:lstStyle/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648905" y="343042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342" y="1392700"/>
            <a:ext cx="9270609" cy="603504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কন্যাসন্তানের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নেতিবাচক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মনোভাব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স্বল্পতা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অনুন্নত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অব্যবস্থাপনা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অনুন্নত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যৌতুক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04" y="5772338"/>
            <a:ext cx="10846191" cy="1242716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প্রতিদিন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দু’বেলা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দু’মুঠো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সংস্থান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কষ্টকর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পক্ষে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লেখাপড়ার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খরচ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যোগানো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আশাতীত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2531887" y="253657"/>
            <a:ext cx="6366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75EEB1-798F-43BD-AC4D-B46953D58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46" y="961543"/>
            <a:ext cx="8750106" cy="4810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6C862-058A-4F92-A1D0-537DAC381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46" y="961542"/>
            <a:ext cx="8750106" cy="4810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8F5742-8D4A-4257-94C2-71A2E1944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47" y="961542"/>
            <a:ext cx="8750106" cy="48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5615284"/>
            <a:ext cx="11176782" cy="124271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গ্রাম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এখনও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পুত্রসন্তান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নিলে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উচ্চস্বরে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আযান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পৃথিবীতে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আগমনকে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জানানো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অথচ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কন্যাসন্তানের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তেমনটি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2531887" y="253657"/>
            <a:ext cx="6366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কন্যাসন্তানের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নেতিবাচক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মনোভাব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120417-1B67-44F2-B3E1-582210CAC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2" y="961543"/>
            <a:ext cx="9355015" cy="4653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C3B87-58F8-425B-96AF-61C569AA9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2" y="961543"/>
            <a:ext cx="9355015" cy="4653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4D39DF-56AC-4208-8B17-4D7A66001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2" y="961543"/>
            <a:ext cx="9355015" cy="46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04" y="217749"/>
            <a:ext cx="9858375" cy="1242716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স্বল্পতা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454459" y="5657671"/>
            <a:ext cx="1052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সার্বিকভাবে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স্বল্পতা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এমনকি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বয়ঃপ্রাপ্ত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পছন্দ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3A5A57-FFD8-4A1C-A998-138F5CC5D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7" y="986972"/>
            <a:ext cx="9393186" cy="4427382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13C76-A33A-493E-90D9-14F68D026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1" y="971777"/>
            <a:ext cx="9257546" cy="44273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C0DB06-FC2F-4482-9942-57114CDAA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" y="986972"/>
            <a:ext cx="9388174" cy="44273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EB549D-2926-4D8A-AD4A-48A0A9079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" y="971776"/>
            <a:ext cx="9395692" cy="44273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126076-CDF6-4DF3-B0E6-6E1D9D3E5F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" y="971777"/>
            <a:ext cx="9393186" cy="44273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EDB7E6-48F2-4C4E-B735-D3D5765482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24" y="1017458"/>
            <a:ext cx="9393185" cy="44273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302657-BB3D-425A-B4FB-C6FD8ACBB9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" y="956580"/>
            <a:ext cx="9393186" cy="44889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0222AC-3CCE-49E1-9B09-2A454666BC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7" y="894305"/>
            <a:ext cx="9390680" cy="44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465</Words>
  <Application>Microsoft Office PowerPoint</Application>
  <PresentationFormat>Custom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নিচের চিত্রগুলো লক্ষ্য কর </vt:lpstr>
      <vt:lpstr>আজকের পাঠ </vt:lpstr>
      <vt:lpstr>এই পাঠ শেষে শিক্ষার্থীরা …</vt:lpstr>
      <vt:lpstr>PowerPoint Presentation</vt:lpstr>
      <vt:lpstr>প্রতিদিন দু’বেলা দু’মুঠো অন্নের সংস্থান করা যাদের জন্য কষ্টকর তাদের পক্ষে সন্তানের লেখাপড়ার খরচ যোগানো আশাতীত। </vt:lpstr>
      <vt:lpstr>গ্রাম বাংলায় এখনও পুত্রসন্তান জন্ম নিলে উচ্চস্বরে আযান দিয়ে পৃথিবীতে তার আগমনকে স্বাগত জানানো হয় অথচ কন্যাসন্তানের প্রতি তেমনটি করা হয় না। </vt:lpstr>
      <vt:lpstr>বিদ্যালয় ও শিক্ষক স্বল্পতা </vt:lpstr>
      <vt:lpstr>একক কাজ </vt:lpstr>
      <vt:lpstr>বিদ্যালয়ের অনুন্নত পরিবেশ ও অব্যবস্থাপনা </vt:lpstr>
      <vt:lpstr>অনুন্নত যোগাযোগ ব্যবস্থা </vt:lpstr>
      <vt:lpstr>যৌতুক প্রথা </vt:lpstr>
      <vt:lpstr>দলগত কাজ 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স্বাগতম </dc:title>
  <dc:creator>MD HAFIZUR RAHMAN</dc:creator>
  <cp:lastModifiedBy>MD HAFIZUR RAHMAN</cp:lastModifiedBy>
  <cp:revision>47</cp:revision>
  <dcterms:created xsi:type="dcterms:W3CDTF">2019-12-14T12:04:09Z</dcterms:created>
  <dcterms:modified xsi:type="dcterms:W3CDTF">2019-12-24T07:03:33Z</dcterms:modified>
</cp:coreProperties>
</file>