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6" r:id="rId3"/>
    <p:sldId id="269" r:id="rId4"/>
    <p:sldId id="267" r:id="rId5"/>
    <p:sldId id="268" r:id="rId6"/>
    <p:sldId id="256" r:id="rId7"/>
    <p:sldId id="258" r:id="rId8"/>
    <p:sldId id="265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80" r:id="rId17"/>
    <p:sldId id="270" r:id="rId18"/>
    <p:sldId id="275" r:id="rId19"/>
    <p:sldId id="271" r:id="rId20"/>
    <p:sldId id="276" r:id="rId21"/>
    <p:sldId id="272" r:id="rId22"/>
    <p:sldId id="277" r:id="rId23"/>
    <p:sldId id="273" r:id="rId24"/>
    <p:sldId id="274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3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7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0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B018-6D99-4BD1-ACF9-2D7A19C3E64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67AB-A4BC-4BA8-A78D-92BECB00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4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gif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12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gif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3.jpg"/><Relationship Id="rId5" Type="http://schemas.openxmlformats.org/officeDocument/2006/relationships/image" Target="../media/image8.jpg"/><Relationship Id="rId10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2.jpg"/><Relationship Id="rId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17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232118"/>
            <a:ext cx="12168556" cy="662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7813" y="4092527"/>
            <a:ext cx="1047009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2" y="386366"/>
            <a:ext cx="4172755" cy="4172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8963" y="5160665"/>
            <a:ext cx="5872767" cy="631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9041" y="5892684"/>
            <a:ext cx="6772610" cy="631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8975" y="4628585"/>
            <a:ext cx="2472744" cy="4378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বৃদ্ধি পায়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3168" y="316902"/>
            <a:ext cx="4032178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38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19" y="2012325"/>
            <a:ext cx="249555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2012325"/>
            <a:ext cx="249555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55" y="2055187"/>
            <a:ext cx="2619375" cy="1743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82363" y="4270619"/>
            <a:ext cx="2799529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শ্বাস নেয়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735" y="4270618"/>
            <a:ext cx="3480529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পানি প্রয়োজন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584" y="4270617"/>
            <a:ext cx="3480529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খাবার খাচ্ছে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73" y="5454203"/>
            <a:ext cx="9380339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খাদ্য, পানি এবং বায়ু প্রয়োজন।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6197" y="480375"/>
            <a:ext cx="4199603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 কর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" y="-7108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" b="15200"/>
          <a:stretch/>
        </p:blipFill>
        <p:spPr>
          <a:xfrm>
            <a:off x="9971245" y="1563523"/>
            <a:ext cx="1942973" cy="1226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 b="9143"/>
          <a:stretch/>
        </p:blipFill>
        <p:spPr>
          <a:xfrm>
            <a:off x="6728113" y="1145375"/>
            <a:ext cx="1704580" cy="154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288" y="1444240"/>
            <a:ext cx="1656731" cy="1299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9" y="1329257"/>
            <a:ext cx="1829562" cy="1217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10" y="4724466"/>
            <a:ext cx="1616789" cy="1323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05" y="4824401"/>
            <a:ext cx="1431038" cy="95229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445255" y="3310078"/>
            <a:ext cx="1663392" cy="1142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7694097">
            <a:off x="1553838" y="2561726"/>
            <a:ext cx="465941" cy="97064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2667908" y="4018113"/>
            <a:ext cx="487608" cy="70712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4161027">
            <a:off x="4020771" y="2366267"/>
            <a:ext cx="487608" cy="10402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5734" y="2416677"/>
            <a:ext cx="991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রকমপ্রাণী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6442" y="3226831"/>
            <a:ext cx="1345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উদ্ভিদ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38415" y="2226173"/>
            <a:ext cx="1494378" cy="18189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8622497">
            <a:off x="8022773" y="2712950"/>
            <a:ext cx="487608" cy="97711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8017019">
            <a:off x="10017777" y="4175476"/>
            <a:ext cx="487608" cy="8135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2724472">
            <a:off x="10057001" y="2724169"/>
            <a:ext cx="487608" cy="95467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3396427">
            <a:off x="8023827" y="4105703"/>
            <a:ext cx="487608" cy="89412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00142" y="330083"/>
            <a:ext cx="8939028" cy="555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দুই রকমের জীব রয়েছে। এরা হলো উদ্ভিদ ও প্রাণী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54673" y="5160499"/>
            <a:ext cx="1470088" cy="363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9010" y="2911101"/>
            <a:ext cx="1093846" cy="439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7433" y="2597464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উদ্ভিদ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99099" y="4965523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গাছ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28037" y="2635259"/>
            <a:ext cx="1003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1131" y="3176190"/>
            <a:ext cx="1470088" cy="363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গরু-ছাগল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6175" y="5306055"/>
            <a:ext cx="1109385" cy="363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7425" y="6207025"/>
            <a:ext cx="11822806" cy="501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জীব চলাফেরা করতে পারে না এবং যারা নিজের খাদ্য নিজে তৈরি করতে পারে  তাদেরকে উদ্ভিদ বলে।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38" y="4492104"/>
            <a:ext cx="982087" cy="11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49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9" y="214376"/>
            <a:ext cx="2619346" cy="3122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26" y="1210842"/>
            <a:ext cx="2555861" cy="1436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6" y="3521349"/>
            <a:ext cx="2078155" cy="1430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00" y="3521349"/>
            <a:ext cx="2233430" cy="1486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659" y="909670"/>
            <a:ext cx="268605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18" y="1164441"/>
            <a:ext cx="2914650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7" y="3412262"/>
            <a:ext cx="2177287" cy="16442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2648" y="5603217"/>
            <a:ext cx="9380339" cy="501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মানুষ, গরু, মাছ, প্রজাপতি, পাখি এরা হলো প্রাণী 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994" y="2913844"/>
            <a:ext cx="1123661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2712" y="2725743"/>
            <a:ext cx="1123661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2265" y="2794171"/>
            <a:ext cx="1123661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21719" y="2842743"/>
            <a:ext cx="1725078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3029" y="5131611"/>
            <a:ext cx="1123661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2993" y="5025981"/>
            <a:ext cx="1550765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7709" y="5043670"/>
            <a:ext cx="1094125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6806" y="401693"/>
            <a:ext cx="5787965" cy="554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আমরা আরও দেখতে পাচ্ছি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367" y="6207025"/>
            <a:ext cx="11603864" cy="501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জীব চলাফেরা করতে পারে এবং যারা নিজের খাদ্য নিজে তৈরি করতে পারে না তাদেরকে প্রাণী বলে।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60" y="2377759"/>
            <a:ext cx="2630089" cy="147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38" y="893965"/>
            <a:ext cx="26479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0" y="1957042"/>
            <a:ext cx="1445388" cy="2622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63" y="4129005"/>
            <a:ext cx="2205747" cy="1561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9061" y="3910873"/>
            <a:ext cx="1123661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5438" y="1957042"/>
            <a:ext cx="1538917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8496" y="3178404"/>
            <a:ext cx="1123661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5182" y="4819549"/>
            <a:ext cx="1123661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83065" y="2895321"/>
            <a:ext cx="1265335" cy="8725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336538" y="3145578"/>
            <a:ext cx="691888" cy="398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5486848" y="3817849"/>
            <a:ext cx="482108" cy="398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4413277" y="3145578"/>
            <a:ext cx="691888" cy="398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5493873" y="2424537"/>
            <a:ext cx="453444" cy="413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60882" y="5734404"/>
            <a:ext cx="6992409" cy="461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গাড়ি, চেয়ার, টেবিল,এবং বই হলো জড়।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995" y="232354"/>
            <a:ext cx="4508009" cy="614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 কর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0882" y="6221668"/>
            <a:ext cx="6992409" cy="461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নেই তাদেরকে জড় বলে।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2" y="1570015"/>
            <a:ext cx="3154116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15" y="1581150"/>
            <a:ext cx="2847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38" y="1570015"/>
            <a:ext cx="2746018" cy="184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7486" y="3813197"/>
            <a:ext cx="1219147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26" y="3889945"/>
            <a:ext cx="1219147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4628" y="3800318"/>
            <a:ext cx="1219147" cy="447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4086" y="4890311"/>
            <a:ext cx="10198263" cy="16907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বায়ু, পানি, মাটি এগুলোও জড়। জড় খাবার খায় না,পানি পান করে না, বৃদ্ধি পায় না। এরা নিজের মতো অন্য কোনো বস্তু তৈরি করতে পারে না।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9088" y="299445"/>
            <a:ext cx="4268258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আরও দেখা যাচ্ছে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17" y="390101"/>
            <a:ext cx="4582164" cy="6077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6" y="658848"/>
            <a:ext cx="2429214" cy="305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258419" y="658848"/>
            <a:ext cx="400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825" y="2828835"/>
            <a:ext cx="483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০৭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করে নীরবে পাঠ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04" y="658848"/>
            <a:ext cx="2472697" cy="3174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6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7127" y="274605"/>
            <a:ext cx="3048000" cy="2290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xplosion 1 4"/>
          <p:cNvSpPr/>
          <p:nvPr/>
        </p:nvSpPr>
        <p:spPr>
          <a:xfrm>
            <a:off x="4722254" y="261726"/>
            <a:ext cx="4005330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892" y="3111866"/>
            <a:ext cx="759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জীব কাকে বলে?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জড় কাকে বলে?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উদ্ভিদ কী?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প্রাণী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299" y="1007014"/>
            <a:ext cx="544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4600" y="2307404"/>
            <a:ext cx="6959102" cy="652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4600" y="3015291"/>
            <a:ext cx="6992409" cy="589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নেই তাদেরকে জড় বলে।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0987" y="3706881"/>
            <a:ext cx="6992409" cy="902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জীব চলাফেরা করতে পারে না এবং যারা নিজের খাদ্য নিজে তৈরি করতে পারে  তাদেরকে উদ্ভিদ বলে।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0423" y="4569467"/>
            <a:ext cx="2919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7886" y="3637079"/>
            <a:ext cx="2981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885" y="2968047"/>
            <a:ext cx="2937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7885" y="2263947"/>
            <a:ext cx="2911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0987" y="4711253"/>
            <a:ext cx="6992410" cy="7607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জীব চলাফেরা করতে পারে এবং যারা নিজের খাদ্য নিজে তৈরি করতে পারে না তাদেরকে প্রাণী বলে।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324482" y="223712"/>
            <a:ext cx="3281603" cy="1845589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4722254" y="261726"/>
            <a:ext cx="4949780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905" y="574357"/>
            <a:ext cx="2236445" cy="17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614411" y="2923504"/>
            <a:ext cx="816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তোমার চারপাশের পরিবেশ থেকে দেখা জীব ও জড়ের একটি তালিকা তৈরি কর।</a:t>
            </a:r>
          </a:p>
        </p:txBody>
      </p:sp>
    </p:spTree>
    <p:extLst>
      <p:ext uri="{BB962C8B-B14F-4D97-AF65-F5344CB8AC3E}">
        <p14:creationId xmlns:p14="http://schemas.microsoft.com/office/powerpoint/2010/main" val="36727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4ADB70-0997-4CA4-8DA9-CF9BCF02C61A}"/>
              </a:ext>
            </a:extLst>
          </p:cNvPr>
          <p:cNvSpPr/>
          <p:nvPr/>
        </p:nvSpPr>
        <p:spPr>
          <a:xfrm>
            <a:off x="152400" y="10882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55384" y="3653449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502984" y="2982414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7183844" y="3120896"/>
            <a:ext cx="4855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জীব ও জড়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তাংঃ ২২/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2" y="487469"/>
            <a:ext cx="2171344" cy="23836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Explosion 1 8"/>
          <p:cNvSpPr/>
          <p:nvPr/>
        </p:nvSpPr>
        <p:spPr>
          <a:xfrm>
            <a:off x="3763980" y="268584"/>
            <a:ext cx="4474487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6409" y="3327234"/>
            <a:ext cx="4263848" cy="180165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9" y="524875"/>
            <a:ext cx="1867533" cy="23462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755561" y="261726"/>
            <a:ext cx="4756597" cy="1798894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478" y="1661064"/>
            <a:ext cx="544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107" y="2492061"/>
            <a:ext cx="816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তোমার চারপাশের পরিবেশ থেকে দেখা জীব ও জড়ের একটি তালিকা নিচে দেওয়া হলোঃ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45749"/>
              </p:ext>
            </p:extLst>
          </p:nvPr>
        </p:nvGraphicFramePr>
        <p:xfrm>
          <a:off x="2298877" y="3678637"/>
          <a:ext cx="8190964" cy="275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168"/>
                <a:gridCol w="4134796"/>
              </a:tblGrid>
              <a:tr h="52992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জড়</a:t>
                      </a:r>
                      <a:endParaRPr lang="en-US" dirty="0"/>
                    </a:p>
                  </a:txBody>
                  <a:tcPr/>
                </a:tc>
              </a:tr>
              <a:tr h="58571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সহপাঠী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চেয়ার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992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টেবিল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992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মা, বাবা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992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গরু, ছাগল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খাতা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download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708" y="616362"/>
            <a:ext cx="1981200" cy="1478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xplosion 1 3"/>
          <p:cNvSpPr/>
          <p:nvPr/>
        </p:nvSpPr>
        <p:spPr>
          <a:xfrm>
            <a:off x="4722254" y="261726"/>
            <a:ext cx="4949780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892" y="3111866"/>
            <a:ext cx="759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জীবকে কয় ভাগে ভাগ করা যায়?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জীব ও জড়ের তিনটি করে উদাহরণ দাও?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জীব ও জড়ের মধ্যে তিনটি পার্থক্য উল্লেখ কর।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1045430" y="0"/>
            <a:ext cx="4331593" cy="1592832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7106" y="2247487"/>
            <a:ext cx="9569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জীবকে দুই ভাগে ভাগ করা যায়। (ক) উদ্ভিদ (খ) প্রাণী।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জীবের তিনটি উদাহরণ হলোঃ (ক) মানুষ (খ) গরু (গ) মাছ                                                                জড়ের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উদাহরণ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জীব ও জড়ের মধ্যে তিনটি পার্থক্য হলোঃ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2118" y="1592832"/>
            <a:ext cx="544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45309"/>
              </p:ext>
            </p:extLst>
          </p:nvPr>
        </p:nvGraphicFramePr>
        <p:xfrm>
          <a:off x="2310169" y="4781934"/>
          <a:ext cx="81280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জীব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জড়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জীবের জীবন আছে।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জড়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পদার্থের</a:t>
                      </a:r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জীবনর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নেই</a:t>
                      </a:r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.২। এরা খাবার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খাই।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.২। এরা খাবার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খাই না।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.৩। এদের বৃদ্ধি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হয়।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.৩। এদের বৃদ্ধি</a:t>
                      </a:r>
                      <a:r>
                        <a:rPr lang="bn-IN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হয় না।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8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4580586" y="338999"/>
            <a:ext cx="4005330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161" y="2228671"/>
            <a:ext cx="623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করঃ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318" y="3158341"/>
            <a:ext cx="7598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মানুষ, পশুপাখি এবং গাছপালা-------------।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------------শরীরের বৃদ্ধি ও পরিবর্তন ঘটে।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গাড়ি, চেয়ার, টেবিল এবং বই হলো--------------।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জড়-----------খায় না।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উদ্ভিদ এক জায়গা থেকে অন্য জায়গায়-----------করতে পারে না।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8901" y="2906109"/>
            <a:ext cx="154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</a:p>
        </p:txBody>
      </p:sp>
    </p:spTree>
    <p:extLst>
      <p:ext uri="{BB962C8B-B14F-4D97-AF65-F5344CB8AC3E}">
        <p14:creationId xmlns:p14="http://schemas.microsoft.com/office/powerpoint/2010/main" val="312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30638 -0.069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64883 -0.06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763 -0.14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6125 0.25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24609 0.095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3035122" y="300362"/>
            <a:ext cx="4795234" cy="1889046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356" y="188817"/>
            <a:ext cx="3571573" cy="30585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013397" y="3547725"/>
            <a:ext cx="816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পাঠের বাইরে তোমার চারপাশের পরিবেশ থেকে দেখা জীব ও জড়ের একটি তালিকা করে নিয়ে আসবে। </a:t>
            </a:r>
          </a:p>
        </p:txBody>
      </p:sp>
    </p:spTree>
    <p:extLst>
      <p:ext uri="{BB962C8B-B14F-4D97-AF65-F5344CB8AC3E}">
        <p14:creationId xmlns:p14="http://schemas.microsoft.com/office/powerpoint/2010/main" val="29668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112542"/>
            <a:ext cx="11788726" cy="6745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0740" y="112541"/>
            <a:ext cx="490141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514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" y="546900"/>
            <a:ext cx="287655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84" y="1750505"/>
            <a:ext cx="2555861" cy="16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64" y="4031548"/>
            <a:ext cx="2385030" cy="201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83" y="3879552"/>
            <a:ext cx="2419794" cy="1798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20" y="1211732"/>
            <a:ext cx="268605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4905"/>
            <a:ext cx="2914650" cy="175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5" y="4031548"/>
            <a:ext cx="2226135" cy="1955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839"/>
            <a:ext cx="1246813" cy="2262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77" y="3936695"/>
            <a:ext cx="1850114" cy="18501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8672" y="3285757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3719" y="3414381"/>
            <a:ext cx="1239647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85313" y="6051226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3916" y="6017952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15208" y="3333860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5802" y="3303323"/>
            <a:ext cx="1494381" cy="493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47763" y="6008418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08361" y="6051226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20722" y="6003674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2806" y="207140"/>
            <a:ext cx="9946385" cy="907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 তোমরা কী কী দেখতে পাও তার কয়েকটির নাম বল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2966166" y="3648366"/>
            <a:ext cx="6770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ও জড়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5807" y="566516"/>
            <a:ext cx="3898034" cy="7955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85" y="407830"/>
            <a:ext cx="2556441" cy="471796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746109" y="1641529"/>
            <a:ext cx="1017431" cy="177536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101" y="2560388"/>
            <a:ext cx="108896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.১.১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নিকট পরিবেশ পর্যবেক্ষণের মাধ্যমে জীব ও জড়ের তালিকা          তৈরি করতে পারবে।</a:t>
            </a:r>
          </a:p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ও জড়বস্তুর বৈশিষ্ট্য লিখতে পারবে।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ও জীবের পার্থক্য উল্লেখ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9876" y="804749"/>
            <a:ext cx="3103809" cy="850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2" y="2200208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99" y="2219258"/>
            <a:ext cx="265747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31" y="2244880"/>
            <a:ext cx="2619375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35" y="2200208"/>
            <a:ext cx="2618130" cy="1758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8033" y="4327301"/>
            <a:ext cx="1841679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72245" y="4327299"/>
            <a:ext cx="1841679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2872" y="4327300"/>
            <a:ext cx="1841679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93498" y="4329446"/>
            <a:ext cx="1841679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49694" y="323950"/>
            <a:ext cx="4492612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36235" y="5181799"/>
            <a:ext cx="5513827" cy="5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কী কী রয়েছে?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618" y="5958185"/>
            <a:ext cx="11329115" cy="5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আছে গাছপালা, পশুপাখি, ঘরবাড়ি, পুকুর আরও অনেক কিছু।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48" y="843295"/>
            <a:ext cx="2647950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4" y="1124283"/>
            <a:ext cx="15906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51" y="927799"/>
            <a:ext cx="256222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6" y="3166255"/>
            <a:ext cx="2028219" cy="2028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427" y="3636773"/>
            <a:ext cx="1635681" cy="16356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1666" y="2531971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47067" y="2830514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892" y="4171898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30427" y="5416702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498" y="5313603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7438" y="287492"/>
            <a:ext cx="6082989" cy="5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বিদ্যালয়ের শ্রেণিকক্ষে কী কী রয়েছে?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9721" y="6083277"/>
            <a:ext cx="10419141" cy="5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শ্রেণিকক্ষে আছে টেবিল, চেয়ার, বেঞ্চ, দরজা, জানালা ইত্যাদি।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6" y="1397953"/>
            <a:ext cx="2125366" cy="1414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67" y="3490994"/>
            <a:ext cx="2299535" cy="1530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61" y="1397953"/>
            <a:ext cx="1873017" cy="1258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11" y="1375022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53" y="993241"/>
            <a:ext cx="1139487" cy="2067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79" y="3434153"/>
            <a:ext cx="1987031" cy="1381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6" y="3429000"/>
            <a:ext cx="2018952" cy="1654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47" y="3385549"/>
            <a:ext cx="1635681" cy="1635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40" y="1337254"/>
            <a:ext cx="1957498" cy="14662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0681" y="403259"/>
            <a:ext cx="10238547" cy="5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যা যা দেখছি সেগুলোকে দুই ভাগে ভাগ করা যায়।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2094" y="5793867"/>
            <a:ext cx="2934959" cy="54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ও জড়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555" y="2759430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8247" y="4851931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954" y="5147536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1294" y="2697599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3518" y="2789129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1434" y="2844663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5299" y="2722699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59573" y="5061015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1058" y="4895956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6" y="1038427"/>
            <a:ext cx="287655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83" y="2045460"/>
            <a:ext cx="2647950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2" y="2045459"/>
            <a:ext cx="2657475" cy="1724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5631" y="4077436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3096" y="4077436"/>
            <a:ext cx="2065434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7451" y="4077436"/>
            <a:ext cx="1766720" cy="515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3334" y="483300"/>
            <a:ext cx="6673470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 আমরা কী দেখতে পাচ্ছি?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7266" y="4991836"/>
            <a:ext cx="5879525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মানুষ, পশুপাখি এবং গাছপালা জীব।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2351" y="5881413"/>
            <a:ext cx="6959102" cy="652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795</Words>
  <Application>Microsoft Office PowerPoint</Application>
  <PresentationFormat>Widescreen</PresentationFormat>
  <Paragraphs>170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112</cp:revision>
  <dcterms:created xsi:type="dcterms:W3CDTF">2019-12-22T10:25:56Z</dcterms:created>
  <dcterms:modified xsi:type="dcterms:W3CDTF">2019-12-24T11:45:59Z</dcterms:modified>
</cp:coreProperties>
</file>