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1" r:id="rId2"/>
    <p:sldId id="260" r:id="rId3"/>
    <p:sldId id="276" r:id="rId4"/>
    <p:sldId id="282" r:id="rId5"/>
    <p:sldId id="277" r:id="rId6"/>
    <p:sldId id="281" r:id="rId7"/>
    <p:sldId id="280" r:id="rId8"/>
    <p:sldId id="264" r:id="rId9"/>
    <p:sldId id="275" r:id="rId10"/>
    <p:sldId id="273" r:id="rId11"/>
    <p:sldId id="265" r:id="rId12"/>
    <p:sldId id="266" r:id="rId13"/>
    <p:sldId id="262" r:id="rId14"/>
    <p:sldId id="270" r:id="rId15"/>
    <p:sldId id="267" r:id="rId16"/>
    <p:sldId id="278" r:id="rId17"/>
    <p:sldId id="279" r:id="rId18"/>
    <p:sldId id="268" r:id="rId19"/>
    <p:sldId id="269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4EE12-DA3D-4C4B-B9BF-29C4864BFDA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003A23-E172-4D5B-918E-EEAACA70567A}">
      <dgm:prSet phldrT="[Text]" custT="1"/>
      <dgm:spPr>
        <a:solidFill>
          <a:schemeClr val="bg1">
            <a:lumMod val="50000"/>
            <a:lumOff val="5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স্থায়িত্ব।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AC1A3A-EC27-45C1-B5E3-BDAF78E35A6C}" type="parTrans" cxnId="{4337BACB-9348-4720-AE8B-C38E3F5D9CD6}">
      <dgm:prSet/>
      <dgm:spPr/>
      <dgm:t>
        <a:bodyPr/>
        <a:lstStyle/>
        <a:p>
          <a:endParaRPr lang="en-US"/>
        </a:p>
      </dgm:t>
    </dgm:pt>
    <dgm:pt modelId="{F7D2C6D4-A6A6-4611-B551-CD3905C99D4D}" type="sibTrans" cxnId="{4337BACB-9348-4720-AE8B-C38E3F5D9CD6}">
      <dgm:prSet/>
      <dgm:spPr/>
      <dgm:t>
        <a:bodyPr/>
        <a:lstStyle/>
        <a:p>
          <a:endParaRPr lang="en-US"/>
        </a:p>
      </dgm:t>
    </dgm:pt>
    <dgm:pt modelId="{52E9B9B8-F80D-4A66-872D-7C6E04A2320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নিরপেক্ষতা।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07F24C-94B5-4E6A-BAA7-D7EF0E972036}" type="parTrans" cxnId="{7701C0E3-306E-4A97-B200-BAA0AA863D66}">
      <dgm:prSet/>
      <dgm:spPr/>
      <dgm:t>
        <a:bodyPr/>
        <a:lstStyle/>
        <a:p>
          <a:endParaRPr lang="en-US"/>
        </a:p>
      </dgm:t>
    </dgm:pt>
    <dgm:pt modelId="{A10D7063-F9A2-43A0-B0AD-375A79AAD938}" type="sibTrans" cxnId="{7701C0E3-306E-4A97-B200-BAA0AA863D66}">
      <dgm:prSet/>
      <dgm:spPr/>
      <dgm:t>
        <a:bodyPr/>
        <a:lstStyle/>
        <a:p>
          <a:endParaRPr lang="en-US"/>
        </a:p>
      </dgm:t>
    </dgm:pt>
    <dgm:pt modelId="{A27FA7A0-336C-46FC-8458-A5B59FC2D3DA}">
      <dgm:prSet phldrT="[Text]" custT="1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বেতন-ভাতা।</a:t>
          </a:r>
          <a:endParaRPr lang="en-US" sz="32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FB2ED4-E022-4222-80D3-9EA924CE7881}" type="parTrans" cxnId="{AB1EDB65-0526-4A37-B1D5-9A6917C9CC8E}">
      <dgm:prSet/>
      <dgm:spPr/>
      <dgm:t>
        <a:bodyPr/>
        <a:lstStyle/>
        <a:p>
          <a:endParaRPr lang="en-US"/>
        </a:p>
      </dgm:t>
    </dgm:pt>
    <dgm:pt modelId="{85C59B7E-8127-4D6C-8FA3-A9B74BC7BD95}" type="sibTrans" cxnId="{AB1EDB65-0526-4A37-B1D5-9A6917C9CC8E}">
      <dgm:prSet/>
      <dgm:spPr/>
      <dgm:t>
        <a:bodyPr/>
        <a:lstStyle/>
        <a:p>
          <a:endParaRPr lang="en-US"/>
        </a:p>
      </dgm:t>
    </dgm:pt>
    <dgm:pt modelId="{545DE511-168C-4045-8508-A17CA00D59D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পেশা দারিত্ব।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BB64CA-504D-4BD0-AFDC-0294A1DE541E}" type="parTrans" cxnId="{D2A54A85-5189-47FB-BD44-5DDA6E4DDF1D}">
      <dgm:prSet/>
      <dgm:spPr/>
      <dgm:t>
        <a:bodyPr/>
        <a:lstStyle/>
        <a:p>
          <a:endParaRPr lang="en-US"/>
        </a:p>
      </dgm:t>
    </dgm:pt>
    <dgm:pt modelId="{734C891D-2C70-47F0-AF64-2857CA23FA6A}" type="sibTrans" cxnId="{D2A54A85-5189-47FB-BD44-5DDA6E4DDF1D}">
      <dgm:prSet/>
      <dgm:spPr/>
      <dgm:t>
        <a:bodyPr/>
        <a:lstStyle/>
        <a:p>
          <a:endParaRPr lang="en-US"/>
        </a:p>
      </dgm:t>
    </dgm:pt>
    <dgm:pt modelId="{6C64A558-FAEB-453E-A79C-BBF2486158C9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৫।কর্ম সম্পাদন।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B35617-D433-47CD-AC7E-3614DDBE8FA6}" type="parTrans" cxnId="{C3CD0367-F606-4625-A2DC-3C62F9401BB8}">
      <dgm:prSet/>
      <dgm:spPr/>
      <dgm:t>
        <a:bodyPr/>
        <a:lstStyle/>
        <a:p>
          <a:endParaRPr lang="en-US"/>
        </a:p>
      </dgm:t>
    </dgm:pt>
    <dgm:pt modelId="{9712F4B9-EB96-4E01-888A-7F7C55498569}" type="sibTrans" cxnId="{C3CD0367-F606-4625-A2DC-3C62F9401BB8}">
      <dgm:prSet/>
      <dgm:spPr/>
      <dgm:t>
        <a:bodyPr/>
        <a:lstStyle/>
        <a:p>
          <a:endParaRPr lang="en-US"/>
        </a:p>
      </dgm:t>
    </dgm:pt>
    <dgm:pt modelId="{6E056E43-E0AB-4B6D-AFF6-7C2C2B741664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পদ সোপান নীতি।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706581-FED6-4FA3-BE73-8AEB5FA3B85D}" type="parTrans" cxnId="{C344284F-083E-47CE-B584-8A5F35F2584C}">
      <dgm:prSet/>
      <dgm:spPr/>
      <dgm:t>
        <a:bodyPr/>
        <a:lstStyle/>
        <a:p>
          <a:endParaRPr lang="en-US"/>
        </a:p>
      </dgm:t>
    </dgm:pt>
    <dgm:pt modelId="{DBA5AF2A-E1D9-4609-8116-8BF71974444E}" type="sibTrans" cxnId="{C344284F-083E-47CE-B584-8A5F35F2584C}">
      <dgm:prSet/>
      <dgm:spPr/>
      <dgm:t>
        <a:bodyPr/>
        <a:lstStyle/>
        <a:p>
          <a:endParaRPr lang="en-US"/>
        </a:p>
      </dgm:t>
    </dgm:pt>
    <dgm:pt modelId="{608D215C-0995-45AF-AE16-8E6A92E0D66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৭।দক্ষতা।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CF3CC3-281B-46F7-BBD8-054ED434E8B5}" type="parTrans" cxnId="{D2619CB4-03DA-44CB-8EF9-D5F6F7DEEB71}">
      <dgm:prSet/>
      <dgm:spPr/>
      <dgm:t>
        <a:bodyPr/>
        <a:lstStyle/>
        <a:p>
          <a:endParaRPr lang="en-US"/>
        </a:p>
      </dgm:t>
    </dgm:pt>
    <dgm:pt modelId="{49A2EB8B-5F79-4B9F-B5AF-058EE0D57234}" type="sibTrans" cxnId="{D2619CB4-03DA-44CB-8EF9-D5F6F7DEEB71}">
      <dgm:prSet/>
      <dgm:spPr/>
      <dgm:t>
        <a:bodyPr/>
        <a:lstStyle/>
        <a:p>
          <a:endParaRPr lang="en-US"/>
        </a:p>
      </dgm:t>
    </dgm:pt>
    <dgm:pt modelId="{257ABF12-4BEC-43A8-B460-E8579AA59FE7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৮।যোগ্যতা।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F0CD8F-4DD6-409A-981B-CA7C79CD1B4D}" type="parTrans" cxnId="{B9D32A5F-508D-4851-9274-1E8041075376}">
      <dgm:prSet/>
      <dgm:spPr/>
      <dgm:t>
        <a:bodyPr/>
        <a:lstStyle/>
        <a:p>
          <a:endParaRPr lang="en-US"/>
        </a:p>
      </dgm:t>
    </dgm:pt>
    <dgm:pt modelId="{67C03E29-499E-438F-8BA6-CE787879E144}" type="sibTrans" cxnId="{B9D32A5F-508D-4851-9274-1E8041075376}">
      <dgm:prSet/>
      <dgm:spPr/>
      <dgm:t>
        <a:bodyPr/>
        <a:lstStyle/>
        <a:p>
          <a:endParaRPr lang="en-US"/>
        </a:p>
      </dgm:t>
    </dgm:pt>
    <dgm:pt modelId="{B0F43D26-B3C0-455E-BAF3-6B1DD8F8B7B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 পরিবর্তনশীলত।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F468E6-9F59-4CA4-B496-3356C9157B2E}" type="parTrans" cxnId="{174B1057-1788-4DBB-A3F5-1C0D9E6847C1}">
      <dgm:prSet/>
      <dgm:spPr/>
      <dgm:t>
        <a:bodyPr/>
        <a:lstStyle/>
        <a:p>
          <a:endParaRPr lang="en-US"/>
        </a:p>
      </dgm:t>
    </dgm:pt>
    <dgm:pt modelId="{9E47AFA0-AF14-4FD7-9B5B-FC9FA86C3AC8}" type="sibTrans" cxnId="{174B1057-1788-4DBB-A3F5-1C0D9E6847C1}">
      <dgm:prSet/>
      <dgm:spPr/>
      <dgm:t>
        <a:bodyPr/>
        <a:lstStyle/>
        <a:p>
          <a:endParaRPr lang="en-US"/>
        </a:p>
      </dgm:t>
    </dgm:pt>
    <dgm:pt modelId="{A4592FC6-ECD0-4CED-928A-1162FB8D5A0E}" type="pres">
      <dgm:prSet presAssocID="{1B44EE12-DA3D-4C4B-B9BF-29C4864BFDA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977A0D0-577E-46EE-B3D9-6D01A51CFE12}" type="pres">
      <dgm:prSet presAssocID="{E9003A23-E172-4D5B-918E-EEAACA70567A}" presName="compNode" presStyleCnt="0"/>
      <dgm:spPr/>
    </dgm:pt>
    <dgm:pt modelId="{7AF37F8C-5A74-4623-A97A-C9AFAA3B1E9C}" type="pres">
      <dgm:prSet presAssocID="{E9003A23-E172-4D5B-918E-EEAACA70567A}" presName="dummyConnPt" presStyleCnt="0"/>
      <dgm:spPr/>
    </dgm:pt>
    <dgm:pt modelId="{D0050CF5-007B-4127-B875-7091D49DB915}" type="pres">
      <dgm:prSet presAssocID="{E9003A23-E172-4D5B-918E-EEAACA70567A}" presName="node" presStyleLbl="node1" presStyleIdx="0" presStyleCnt="9" custLinFactNeighborX="-565" custLinFactNeighborY="-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3162A-0A93-455C-9ADD-E1C2C13524FD}" type="pres">
      <dgm:prSet presAssocID="{F7D2C6D4-A6A6-4611-B551-CD3905C99D4D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0529354A-51E9-4D7A-BAF7-CCA348F95410}" type="pres">
      <dgm:prSet presAssocID="{52E9B9B8-F80D-4A66-872D-7C6E04A2320C}" presName="compNode" presStyleCnt="0"/>
      <dgm:spPr/>
    </dgm:pt>
    <dgm:pt modelId="{AC3E8234-BDF5-40A7-A4D1-1BA72A6E1427}" type="pres">
      <dgm:prSet presAssocID="{52E9B9B8-F80D-4A66-872D-7C6E04A2320C}" presName="dummyConnPt" presStyleCnt="0"/>
      <dgm:spPr/>
    </dgm:pt>
    <dgm:pt modelId="{1C36B366-2D0E-4AFA-8DF4-7E3B3570928F}" type="pres">
      <dgm:prSet presAssocID="{52E9B9B8-F80D-4A66-872D-7C6E04A2320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47AB3-F2D2-46E0-8636-F72EB11D101F}" type="pres">
      <dgm:prSet presAssocID="{A10D7063-F9A2-43A0-B0AD-375A79AAD938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B7A2529C-845E-48AA-9264-64B4FC5519DB}" type="pres">
      <dgm:prSet presAssocID="{A27FA7A0-336C-46FC-8458-A5B59FC2D3DA}" presName="compNode" presStyleCnt="0"/>
      <dgm:spPr/>
    </dgm:pt>
    <dgm:pt modelId="{84A7A70C-F318-4E2E-BC28-E27D5B9B9C0A}" type="pres">
      <dgm:prSet presAssocID="{A27FA7A0-336C-46FC-8458-A5B59FC2D3DA}" presName="dummyConnPt" presStyleCnt="0"/>
      <dgm:spPr/>
    </dgm:pt>
    <dgm:pt modelId="{EAC636B7-A2B6-492A-86CC-1987D7988FD2}" type="pres">
      <dgm:prSet presAssocID="{A27FA7A0-336C-46FC-8458-A5B59FC2D3D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A011-5271-4BAF-9F85-064B295F088C}" type="pres">
      <dgm:prSet presAssocID="{85C59B7E-8127-4D6C-8FA3-A9B74BC7BD95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F9D9B26E-ADA6-41CE-A3DC-5E78A88927FF}" type="pres">
      <dgm:prSet presAssocID="{545DE511-168C-4045-8508-A17CA00D59DC}" presName="compNode" presStyleCnt="0"/>
      <dgm:spPr/>
    </dgm:pt>
    <dgm:pt modelId="{4BE23F3D-D2EA-4691-B4D0-9259CB8D873D}" type="pres">
      <dgm:prSet presAssocID="{545DE511-168C-4045-8508-A17CA00D59DC}" presName="dummyConnPt" presStyleCnt="0"/>
      <dgm:spPr/>
    </dgm:pt>
    <dgm:pt modelId="{C261CB48-6038-479C-8FB4-84B84CF29306}" type="pres">
      <dgm:prSet presAssocID="{545DE511-168C-4045-8508-A17CA00D59D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08F12-AF97-44EE-BB00-4C7F573B84F4}" type="pres">
      <dgm:prSet presAssocID="{734C891D-2C70-47F0-AF64-2857CA23FA6A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5263E54F-5CA0-41A1-88E9-E9E3D2463B3D}" type="pres">
      <dgm:prSet presAssocID="{6C64A558-FAEB-453E-A79C-BBF2486158C9}" presName="compNode" presStyleCnt="0"/>
      <dgm:spPr/>
    </dgm:pt>
    <dgm:pt modelId="{F2800EA1-913D-43D4-B617-552F223A05D0}" type="pres">
      <dgm:prSet presAssocID="{6C64A558-FAEB-453E-A79C-BBF2486158C9}" presName="dummyConnPt" presStyleCnt="0"/>
      <dgm:spPr/>
    </dgm:pt>
    <dgm:pt modelId="{056C5718-6DFE-4477-B443-B7C8F642D698}" type="pres">
      <dgm:prSet presAssocID="{6C64A558-FAEB-453E-A79C-BBF2486158C9}" presName="node" presStyleLbl="node1" presStyleIdx="4" presStyleCnt="9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8F32C-D56D-4FC5-B7B3-3EED1B0EA78C}" type="pres">
      <dgm:prSet presAssocID="{9712F4B9-EB96-4E01-888A-7F7C55498569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A113C3BA-0E27-492E-8CE2-26EACBB9A3FB}" type="pres">
      <dgm:prSet presAssocID="{6E056E43-E0AB-4B6D-AFF6-7C2C2B741664}" presName="compNode" presStyleCnt="0"/>
      <dgm:spPr/>
    </dgm:pt>
    <dgm:pt modelId="{B77E91F6-9516-4550-8924-CA14B6DFD86B}" type="pres">
      <dgm:prSet presAssocID="{6E056E43-E0AB-4B6D-AFF6-7C2C2B741664}" presName="dummyConnPt" presStyleCnt="0"/>
      <dgm:spPr/>
    </dgm:pt>
    <dgm:pt modelId="{FEF509D0-D634-4778-AF1A-99E88FF4DFF9}" type="pres">
      <dgm:prSet presAssocID="{6E056E43-E0AB-4B6D-AFF6-7C2C2B74166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BB86B-A8D1-4ACF-AA7A-FC53488DF20E}" type="pres">
      <dgm:prSet presAssocID="{DBA5AF2A-E1D9-4609-8116-8BF71974444E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8C41E826-1ECB-475E-AB3E-D35DA2C4CF11}" type="pres">
      <dgm:prSet presAssocID="{608D215C-0995-45AF-AE16-8E6A92E0D665}" presName="compNode" presStyleCnt="0"/>
      <dgm:spPr/>
    </dgm:pt>
    <dgm:pt modelId="{1FC99115-A46E-468D-A602-47143B323EF5}" type="pres">
      <dgm:prSet presAssocID="{608D215C-0995-45AF-AE16-8E6A92E0D665}" presName="dummyConnPt" presStyleCnt="0"/>
      <dgm:spPr/>
    </dgm:pt>
    <dgm:pt modelId="{3310BF35-30FC-4337-8CAD-9B3E9B138DC8}" type="pres">
      <dgm:prSet presAssocID="{608D215C-0995-45AF-AE16-8E6A92E0D66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6B398-73B6-483C-A77E-4C0183ACBF7B}" type="pres">
      <dgm:prSet presAssocID="{49A2EB8B-5F79-4B9F-B5AF-058EE0D57234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A8653DAE-B211-4B6D-87E3-04BE839AC8EA}" type="pres">
      <dgm:prSet presAssocID="{257ABF12-4BEC-43A8-B460-E8579AA59FE7}" presName="compNode" presStyleCnt="0"/>
      <dgm:spPr/>
    </dgm:pt>
    <dgm:pt modelId="{57D72745-C0ED-41C8-8916-457AC5B24A7C}" type="pres">
      <dgm:prSet presAssocID="{257ABF12-4BEC-43A8-B460-E8579AA59FE7}" presName="dummyConnPt" presStyleCnt="0"/>
      <dgm:spPr/>
    </dgm:pt>
    <dgm:pt modelId="{1937CC35-DC21-42CF-9DF9-7C164BCB6F74}" type="pres">
      <dgm:prSet presAssocID="{257ABF12-4BEC-43A8-B460-E8579AA59FE7}" presName="node" presStyleLbl="node1" presStyleIdx="7" presStyleCnt="9" custLinFactNeighborX="1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2D8C0-D266-4E13-A0D7-410083A0FFF8}" type="pres">
      <dgm:prSet presAssocID="{67C03E29-499E-438F-8BA6-CE787879E144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334FF59B-D300-44AA-9690-7E718EF9B1CF}" type="pres">
      <dgm:prSet presAssocID="{B0F43D26-B3C0-455E-BAF3-6B1DD8F8B7B9}" presName="compNode" presStyleCnt="0"/>
      <dgm:spPr/>
    </dgm:pt>
    <dgm:pt modelId="{62BAE935-7C16-4AD1-9F33-7165D41C094F}" type="pres">
      <dgm:prSet presAssocID="{B0F43D26-B3C0-455E-BAF3-6B1DD8F8B7B9}" presName="dummyConnPt" presStyleCnt="0"/>
      <dgm:spPr/>
    </dgm:pt>
    <dgm:pt modelId="{01C1D44A-C70C-4B16-8FAF-A446AE4DE4B2}" type="pres">
      <dgm:prSet presAssocID="{B0F43D26-B3C0-455E-BAF3-6B1DD8F8B7B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1EDB65-0526-4A37-B1D5-9A6917C9CC8E}" srcId="{1B44EE12-DA3D-4C4B-B9BF-29C4864BFDA9}" destId="{A27FA7A0-336C-46FC-8458-A5B59FC2D3DA}" srcOrd="2" destOrd="0" parTransId="{9CFB2ED4-E022-4222-80D3-9EA924CE7881}" sibTransId="{85C59B7E-8127-4D6C-8FA3-A9B74BC7BD95}"/>
    <dgm:cxn modelId="{653BB98D-8861-4378-9647-4D9628C1FAE6}" type="presOf" srcId="{E9003A23-E172-4D5B-918E-EEAACA70567A}" destId="{D0050CF5-007B-4127-B875-7091D49DB915}" srcOrd="0" destOrd="0" presId="urn:microsoft.com/office/officeart/2005/8/layout/bProcess4"/>
    <dgm:cxn modelId="{E0734400-04DA-454B-9548-560F4D37699B}" type="presOf" srcId="{608D215C-0995-45AF-AE16-8E6A92E0D665}" destId="{3310BF35-30FC-4337-8CAD-9B3E9B138DC8}" srcOrd="0" destOrd="0" presId="urn:microsoft.com/office/officeart/2005/8/layout/bProcess4"/>
    <dgm:cxn modelId="{5B4A250C-E810-4D17-956A-BCEB6C134BCD}" type="presOf" srcId="{A27FA7A0-336C-46FC-8458-A5B59FC2D3DA}" destId="{EAC636B7-A2B6-492A-86CC-1987D7988FD2}" srcOrd="0" destOrd="0" presId="urn:microsoft.com/office/officeart/2005/8/layout/bProcess4"/>
    <dgm:cxn modelId="{1A4DEE1D-2508-4C84-873F-75C1A5B8780F}" type="presOf" srcId="{52E9B9B8-F80D-4A66-872D-7C6E04A2320C}" destId="{1C36B366-2D0E-4AFA-8DF4-7E3B3570928F}" srcOrd="0" destOrd="0" presId="urn:microsoft.com/office/officeart/2005/8/layout/bProcess4"/>
    <dgm:cxn modelId="{1AECBE82-669E-4DA1-862C-69205792696F}" type="presOf" srcId="{A10D7063-F9A2-43A0-B0AD-375A79AAD938}" destId="{D0D47AB3-F2D2-46E0-8636-F72EB11D101F}" srcOrd="0" destOrd="0" presId="urn:microsoft.com/office/officeart/2005/8/layout/bProcess4"/>
    <dgm:cxn modelId="{19E36D06-5D98-498F-AE56-DB01FB639C2F}" type="presOf" srcId="{257ABF12-4BEC-43A8-B460-E8579AA59FE7}" destId="{1937CC35-DC21-42CF-9DF9-7C164BCB6F74}" srcOrd="0" destOrd="0" presId="urn:microsoft.com/office/officeart/2005/8/layout/bProcess4"/>
    <dgm:cxn modelId="{025B387B-C9FC-4A90-8D0E-15204BC27004}" type="presOf" srcId="{1B44EE12-DA3D-4C4B-B9BF-29C4864BFDA9}" destId="{A4592FC6-ECD0-4CED-928A-1162FB8D5A0E}" srcOrd="0" destOrd="0" presId="urn:microsoft.com/office/officeart/2005/8/layout/bProcess4"/>
    <dgm:cxn modelId="{84181E09-289A-43A8-98F3-1577E19B5DEC}" type="presOf" srcId="{734C891D-2C70-47F0-AF64-2857CA23FA6A}" destId="{5C408F12-AF97-44EE-BB00-4C7F573B84F4}" srcOrd="0" destOrd="0" presId="urn:microsoft.com/office/officeart/2005/8/layout/bProcess4"/>
    <dgm:cxn modelId="{D2A54A85-5189-47FB-BD44-5DDA6E4DDF1D}" srcId="{1B44EE12-DA3D-4C4B-B9BF-29C4864BFDA9}" destId="{545DE511-168C-4045-8508-A17CA00D59DC}" srcOrd="3" destOrd="0" parTransId="{79BB64CA-504D-4BD0-AFDC-0294A1DE541E}" sibTransId="{734C891D-2C70-47F0-AF64-2857CA23FA6A}"/>
    <dgm:cxn modelId="{C3CD0367-F606-4625-A2DC-3C62F9401BB8}" srcId="{1B44EE12-DA3D-4C4B-B9BF-29C4864BFDA9}" destId="{6C64A558-FAEB-453E-A79C-BBF2486158C9}" srcOrd="4" destOrd="0" parTransId="{34B35617-D433-47CD-AC7E-3614DDBE8FA6}" sibTransId="{9712F4B9-EB96-4E01-888A-7F7C55498569}"/>
    <dgm:cxn modelId="{7A91CF9A-A0BC-4F1A-AFA1-3A572B26C8BD}" type="presOf" srcId="{67C03E29-499E-438F-8BA6-CE787879E144}" destId="{CD52D8C0-D266-4E13-A0D7-410083A0FFF8}" srcOrd="0" destOrd="0" presId="urn:microsoft.com/office/officeart/2005/8/layout/bProcess4"/>
    <dgm:cxn modelId="{67790D5A-CD75-4D42-AED4-6959F28337DB}" type="presOf" srcId="{545DE511-168C-4045-8508-A17CA00D59DC}" destId="{C261CB48-6038-479C-8FB4-84B84CF29306}" srcOrd="0" destOrd="0" presId="urn:microsoft.com/office/officeart/2005/8/layout/bProcess4"/>
    <dgm:cxn modelId="{CFA7CEFC-45C8-428E-8152-134F3E438964}" type="presOf" srcId="{B0F43D26-B3C0-455E-BAF3-6B1DD8F8B7B9}" destId="{01C1D44A-C70C-4B16-8FAF-A446AE4DE4B2}" srcOrd="0" destOrd="0" presId="urn:microsoft.com/office/officeart/2005/8/layout/bProcess4"/>
    <dgm:cxn modelId="{1DE523D0-F78F-49DE-8722-2A2EEECEFF7D}" type="presOf" srcId="{85C59B7E-8127-4D6C-8FA3-A9B74BC7BD95}" destId="{1952A011-5271-4BAF-9F85-064B295F088C}" srcOrd="0" destOrd="0" presId="urn:microsoft.com/office/officeart/2005/8/layout/bProcess4"/>
    <dgm:cxn modelId="{C344284F-083E-47CE-B584-8A5F35F2584C}" srcId="{1B44EE12-DA3D-4C4B-B9BF-29C4864BFDA9}" destId="{6E056E43-E0AB-4B6D-AFF6-7C2C2B741664}" srcOrd="5" destOrd="0" parTransId="{3C706581-FED6-4FA3-BE73-8AEB5FA3B85D}" sibTransId="{DBA5AF2A-E1D9-4609-8116-8BF71974444E}"/>
    <dgm:cxn modelId="{21B5C52A-F4FC-4257-8A3B-9E3301C4569C}" type="presOf" srcId="{49A2EB8B-5F79-4B9F-B5AF-058EE0D57234}" destId="{9726B398-73B6-483C-A77E-4C0183ACBF7B}" srcOrd="0" destOrd="0" presId="urn:microsoft.com/office/officeart/2005/8/layout/bProcess4"/>
    <dgm:cxn modelId="{4337BACB-9348-4720-AE8B-C38E3F5D9CD6}" srcId="{1B44EE12-DA3D-4C4B-B9BF-29C4864BFDA9}" destId="{E9003A23-E172-4D5B-918E-EEAACA70567A}" srcOrd="0" destOrd="0" parTransId="{80AC1A3A-EC27-45C1-B5E3-BDAF78E35A6C}" sibTransId="{F7D2C6D4-A6A6-4611-B551-CD3905C99D4D}"/>
    <dgm:cxn modelId="{71785B07-7DB9-428E-B2A1-A1912B390579}" type="presOf" srcId="{6E056E43-E0AB-4B6D-AFF6-7C2C2B741664}" destId="{FEF509D0-D634-4778-AF1A-99E88FF4DFF9}" srcOrd="0" destOrd="0" presId="urn:microsoft.com/office/officeart/2005/8/layout/bProcess4"/>
    <dgm:cxn modelId="{D2619CB4-03DA-44CB-8EF9-D5F6F7DEEB71}" srcId="{1B44EE12-DA3D-4C4B-B9BF-29C4864BFDA9}" destId="{608D215C-0995-45AF-AE16-8E6A92E0D665}" srcOrd="6" destOrd="0" parTransId="{4DCF3CC3-281B-46F7-BBD8-054ED434E8B5}" sibTransId="{49A2EB8B-5F79-4B9F-B5AF-058EE0D57234}"/>
    <dgm:cxn modelId="{7701C0E3-306E-4A97-B200-BAA0AA863D66}" srcId="{1B44EE12-DA3D-4C4B-B9BF-29C4864BFDA9}" destId="{52E9B9B8-F80D-4A66-872D-7C6E04A2320C}" srcOrd="1" destOrd="0" parTransId="{9407F24C-94B5-4E6A-BAA7-D7EF0E972036}" sibTransId="{A10D7063-F9A2-43A0-B0AD-375A79AAD938}"/>
    <dgm:cxn modelId="{1A3FDEF2-B12F-46BE-BAA8-A91F5E565D56}" type="presOf" srcId="{DBA5AF2A-E1D9-4609-8116-8BF71974444E}" destId="{F77BB86B-A8D1-4ACF-AA7A-FC53488DF20E}" srcOrd="0" destOrd="0" presId="urn:microsoft.com/office/officeart/2005/8/layout/bProcess4"/>
    <dgm:cxn modelId="{5E182CA5-1D34-497A-8808-A082526181C4}" type="presOf" srcId="{9712F4B9-EB96-4E01-888A-7F7C55498569}" destId="{2138F32C-D56D-4FC5-B7B3-3EED1B0EA78C}" srcOrd="0" destOrd="0" presId="urn:microsoft.com/office/officeart/2005/8/layout/bProcess4"/>
    <dgm:cxn modelId="{E5EC34E9-F2E9-408E-BA9F-515B33C52C7E}" type="presOf" srcId="{F7D2C6D4-A6A6-4611-B551-CD3905C99D4D}" destId="{5FE3162A-0A93-455C-9ADD-E1C2C13524FD}" srcOrd="0" destOrd="0" presId="urn:microsoft.com/office/officeart/2005/8/layout/bProcess4"/>
    <dgm:cxn modelId="{B9D32A5F-508D-4851-9274-1E8041075376}" srcId="{1B44EE12-DA3D-4C4B-B9BF-29C4864BFDA9}" destId="{257ABF12-4BEC-43A8-B460-E8579AA59FE7}" srcOrd="7" destOrd="0" parTransId="{8BF0CD8F-4DD6-409A-981B-CA7C79CD1B4D}" sibTransId="{67C03E29-499E-438F-8BA6-CE787879E144}"/>
    <dgm:cxn modelId="{9EC8E21E-8FD2-4ED3-9F74-CBDBAC6DADF5}" type="presOf" srcId="{6C64A558-FAEB-453E-A79C-BBF2486158C9}" destId="{056C5718-6DFE-4477-B443-B7C8F642D698}" srcOrd="0" destOrd="0" presId="urn:microsoft.com/office/officeart/2005/8/layout/bProcess4"/>
    <dgm:cxn modelId="{174B1057-1788-4DBB-A3F5-1C0D9E6847C1}" srcId="{1B44EE12-DA3D-4C4B-B9BF-29C4864BFDA9}" destId="{B0F43D26-B3C0-455E-BAF3-6B1DD8F8B7B9}" srcOrd="8" destOrd="0" parTransId="{1AF468E6-9F59-4CA4-B496-3356C9157B2E}" sibTransId="{9E47AFA0-AF14-4FD7-9B5B-FC9FA86C3AC8}"/>
    <dgm:cxn modelId="{2EDEF5F7-01A2-4567-8F3D-E9F53E6A99E6}" type="presParOf" srcId="{A4592FC6-ECD0-4CED-928A-1162FB8D5A0E}" destId="{2977A0D0-577E-46EE-B3D9-6D01A51CFE12}" srcOrd="0" destOrd="0" presId="urn:microsoft.com/office/officeart/2005/8/layout/bProcess4"/>
    <dgm:cxn modelId="{4E297890-16B8-417C-ABDE-9BD784AE2E1F}" type="presParOf" srcId="{2977A0D0-577E-46EE-B3D9-6D01A51CFE12}" destId="{7AF37F8C-5A74-4623-A97A-C9AFAA3B1E9C}" srcOrd="0" destOrd="0" presId="urn:microsoft.com/office/officeart/2005/8/layout/bProcess4"/>
    <dgm:cxn modelId="{70C34689-95EE-4098-8DFF-8CB1453679BD}" type="presParOf" srcId="{2977A0D0-577E-46EE-B3D9-6D01A51CFE12}" destId="{D0050CF5-007B-4127-B875-7091D49DB915}" srcOrd="1" destOrd="0" presId="urn:microsoft.com/office/officeart/2005/8/layout/bProcess4"/>
    <dgm:cxn modelId="{CEF86088-DB31-4994-824C-E1ADC6C18A2B}" type="presParOf" srcId="{A4592FC6-ECD0-4CED-928A-1162FB8D5A0E}" destId="{5FE3162A-0A93-455C-9ADD-E1C2C13524FD}" srcOrd="1" destOrd="0" presId="urn:microsoft.com/office/officeart/2005/8/layout/bProcess4"/>
    <dgm:cxn modelId="{341ADE30-C361-4816-A960-3D285B466A6D}" type="presParOf" srcId="{A4592FC6-ECD0-4CED-928A-1162FB8D5A0E}" destId="{0529354A-51E9-4D7A-BAF7-CCA348F95410}" srcOrd="2" destOrd="0" presId="urn:microsoft.com/office/officeart/2005/8/layout/bProcess4"/>
    <dgm:cxn modelId="{4C7B3FF6-1AD8-4411-8959-AE568C1B5549}" type="presParOf" srcId="{0529354A-51E9-4D7A-BAF7-CCA348F95410}" destId="{AC3E8234-BDF5-40A7-A4D1-1BA72A6E1427}" srcOrd="0" destOrd="0" presId="urn:microsoft.com/office/officeart/2005/8/layout/bProcess4"/>
    <dgm:cxn modelId="{34994120-E0F2-4398-B6BD-2E8415934919}" type="presParOf" srcId="{0529354A-51E9-4D7A-BAF7-CCA348F95410}" destId="{1C36B366-2D0E-4AFA-8DF4-7E3B3570928F}" srcOrd="1" destOrd="0" presId="urn:microsoft.com/office/officeart/2005/8/layout/bProcess4"/>
    <dgm:cxn modelId="{A0314EA2-4A75-47B9-B7FF-7F5B4DAB13D3}" type="presParOf" srcId="{A4592FC6-ECD0-4CED-928A-1162FB8D5A0E}" destId="{D0D47AB3-F2D2-46E0-8636-F72EB11D101F}" srcOrd="3" destOrd="0" presId="urn:microsoft.com/office/officeart/2005/8/layout/bProcess4"/>
    <dgm:cxn modelId="{4033D65C-170D-47F5-B757-419159DFBE33}" type="presParOf" srcId="{A4592FC6-ECD0-4CED-928A-1162FB8D5A0E}" destId="{B7A2529C-845E-48AA-9264-64B4FC5519DB}" srcOrd="4" destOrd="0" presId="urn:microsoft.com/office/officeart/2005/8/layout/bProcess4"/>
    <dgm:cxn modelId="{25BA7DF7-5399-4582-8E89-0B58B1A243A2}" type="presParOf" srcId="{B7A2529C-845E-48AA-9264-64B4FC5519DB}" destId="{84A7A70C-F318-4E2E-BC28-E27D5B9B9C0A}" srcOrd="0" destOrd="0" presId="urn:microsoft.com/office/officeart/2005/8/layout/bProcess4"/>
    <dgm:cxn modelId="{696D2113-0D08-43F2-965A-E1489E915D80}" type="presParOf" srcId="{B7A2529C-845E-48AA-9264-64B4FC5519DB}" destId="{EAC636B7-A2B6-492A-86CC-1987D7988FD2}" srcOrd="1" destOrd="0" presId="urn:microsoft.com/office/officeart/2005/8/layout/bProcess4"/>
    <dgm:cxn modelId="{5BCC07C2-8D2A-45EE-8823-DCD1377EBC58}" type="presParOf" srcId="{A4592FC6-ECD0-4CED-928A-1162FB8D5A0E}" destId="{1952A011-5271-4BAF-9F85-064B295F088C}" srcOrd="5" destOrd="0" presId="urn:microsoft.com/office/officeart/2005/8/layout/bProcess4"/>
    <dgm:cxn modelId="{BD27F733-9282-49DE-A9AB-7DE296DFCF66}" type="presParOf" srcId="{A4592FC6-ECD0-4CED-928A-1162FB8D5A0E}" destId="{F9D9B26E-ADA6-41CE-A3DC-5E78A88927FF}" srcOrd="6" destOrd="0" presId="urn:microsoft.com/office/officeart/2005/8/layout/bProcess4"/>
    <dgm:cxn modelId="{D3449E81-849E-4857-9E7B-DD79E0494204}" type="presParOf" srcId="{F9D9B26E-ADA6-41CE-A3DC-5E78A88927FF}" destId="{4BE23F3D-D2EA-4691-B4D0-9259CB8D873D}" srcOrd="0" destOrd="0" presId="urn:microsoft.com/office/officeart/2005/8/layout/bProcess4"/>
    <dgm:cxn modelId="{FD00771E-83E0-417A-AD25-075BA3042F67}" type="presParOf" srcId="{F9D9B26E-ADA6-41CE-A3DC-5E78A88927FF}" destId="{C261CB48-6038-479C-8FB4-84B84CF29306}" srcOrd="1" destOrd="0" presId="urn:microsoft.com/office/officeart/2005/8/layout/bProcess4"/>
    <dgm:cxn modelId="{E6AEB34F-F081-4C0D-82E8-E47F2E49AE08}" type="presParOf" srcId="{A4592FC6-ECD0-4CED-928A-1162FB8D5A0E}" destId="{5C408F12-AF97-44EE-BB00-4C7F573B84F4}" srcOrd="7" destOrd="0" presId="urn:microsoft.com/office/officeart/2005/8/layout/bProcess4"/>
    <dgm:cxn modelId="{844AAA74-E9C3-455C-8840-7857532E7A09}" type="presParOf" srcId="{A4592FC6-ECD0-4CED-928A-1162FB8D5A0E}" destId="{5263E54F-5CA0-41A1-88E9-E9E3D2463B3D}" srcOrd="8" destOrd="0" presId="urn:microsoft.com/office/officeart/2005/8/layout/bProcess4"/>
    <dgm:cxn modelId="{E1AF6681-1AF4-4410-A033-98C10C46A72B}" type="presParOf" srcId="{5263E54F-5CA0-41A1-88E9-E9E3D2463B3D}" destId="{F2800EA1-913D-43D4-B617-552F223A05D0}" srcOrd="0" destOrd="0" presId="urn:microsoft.com/office/officeart/2005/8/layout/bProcess4"/>
    <dgm:cxn modelId="{C56ACF03-4D89-425E-9A7D-8C8DA1335883}" type="presParOf" srcId="{5263E54F-5CA0-41A1-88E9-E9E3D2463B3D}" destId="{056C5718-6DFE-4477-B443-B7C8F642D698}" srcOrd="1" destOrd="0" presId="urn:microsoft.com/office/officeart/2005/8/layout/bProcess4"/>
    <dgm:cxn modelId="{5C8107D1-2455-4F06-A7B6-573AAB587F30}" type="presParOf" srcId="{A4592FC6-ECD0-4CED-928A-1162FB8D5A0E}" destId="{2138F32C-D56D-4FC5-B7B3-3EED1B0EA78C}" srcOrd="9" destOrd="0" presId="urn:microsoft.com/office/officeart/2005/8/layout/bProcess4"/>
    <dgm:cxn modelId="{1D58CB93-FC53-44B3-85CF-3DB772F9CC23}" type="presParOf" srcId="{A4592FC6-ECD0-4CED-928A-1162FB8D5A0E}" destId="{A113C3BA-0E27-492E-8CE2-26EACBB9A3FB}" srcOrd="10" destOrd="0" presId="urn:microsoft.com/office/officeart/2005/8/layout/bProcess4"/>
    <dgm:cxn modelId="{8003CC40-90B7-4118-BA5D-FCCDF6ED4A35}" type="presParOf" srcId="{A113C3BA-0E27-492E-8CE2-26EACBB9A3FB}" destId="{B77E91F6-9516-4550-8924-CA14B6DFD86B}" srcOrd="0" destOrd="0" presId="urn:microsoft.com/office/officeart/2005/8/layout/bProcess4"/>
    <dgm:cxn modelId="{3EE9A242-9B02-472E-8228-C7404A8945B4}" type="presParOf" srcId="{A113C3BA-0E27-492E-8CE2-26EACBB9A3FB}" destId="{FEF509D0-D634-4778-AF1A-99E88FF4DFF9}" srcOrd="1" destOrd="0" presId="urn:microsoft.com/office/officeart/2005/8/layout/bProcess4"/>
    <dgm:cxn modelId="{EF1A4B5F-D586-46D3-8D63-E6B4A4203086}" type="presParOf" srcId="{A4592FC6-ECD0-4CED-928A-1162FB8D5A0E}" destId="{F77BB86B-A8D1-4ACF-AA7A-FC53488DF20E}" srcOrd="11" destOrd="0" presId="urn:microsoft.com/office/officeart/2005/8/layout/bProcess4"/>
    <dgm:cxn modelId="{CDA90BB3-C13C-4358-8FD0-84DE23976021}" type="presParOf" srcId="{A4592FC6-ECD0-4CED-928A-1162FB8D5A0E}" destId="{8C41E826-1ECB-475E-AB3E-D35DA2C4CF11}" srcOrd="12" destOrd="0" presId="urn:microsoft.com/office/officeart/2005/8/layout/bProcess4"/>
    <dgm:cxn modelId="{14A87DF8-2161-4E9E-88F0-F09FA95DDDFF}" type="presParOf" srcId="{8C41E826-1ECB-475E-AB3E-D35DA2C4CF11}" destId="{1FC99115-A46E-468D-A602-47143B323EF5}" srcOrd="0" destOrd="0" presId="urn:microsoft.com/office/officeart/2005/8/layout/bProcess4"/>
    <dgm:cxn modelId="{4FC03E9A-E9B4-4200-A23A-AB254DDEEAE2}" type="presParOf" srcId="{8C41E826-1ECB-475E-AB3E-D35DA2C4CF11}" destId="{3310BF35-30FC-4337-8CAD-9B3E9B138DC8}" srcOrd="1" destOrd="0" presId="urn:microsoft.com/office/officeart/2005/8/layout/bProcess4"/>
    <dgm:cxn modelId="{59C32367-CA7E-416F-BD57-4EA7C6C9BC57}" type="presParOf" srcId="{A4592FC6-ECD0-4CED-928A-1162FB8D5A0E}" destId="{9726B398-73B6-483C-A77E-4C0183ACBF7B}" srcOrd="13" destOrd="0" presId="urn:microsoft.com/office/officeart/2005/8/layout/bProcess4"/>
    <dgm:cxn modelId="{6628AF86-F76C-4664-AF89-5DAA8630F9C6}" type="presParOf" srcId="{A4592FC6-ECD0-4CED-928A-1162FB8D5A0E}" destId="{A8653DAE-B211-4B6D-87E3-04BE839AC8EA}" srcOrd="14" destOrd="0" presId="urn:microsoft.com/office/officeart/2005/8/layout/bProcess4"/>
    <dgm:cxn modelId="{7DF57376-D3C8-4F0A-A431-A070E49A17A7}" type="presParOf" srcId="{A8653DAE-B211-4B6D-87E3-04BE839AC8EA}" destId="{57D72745-C0ED-41C8-8916-457AC5B24A7C}" srcOrd="0" destOrd="0" presId="urn:microsoft.com/office/officeart/2005/8/layout/bProcess4"/>
    <dgm:cxn modelId="{4A9802BF-B583-46AB-B3B7-32FD5FCF5430}" type="presParOf" srcId="{A8653DAE-B211-4B6D-87E3-04BE839AC8EA}" destId="{1937CC35-DC21-42CF-9DF9-7C164BCB6F74}" srcOrd="1" destOrd="0" presId="urn:microsoft.com/office/officeart/2005/8/layout/bProcess4"/>
    <dgm:cxn modelId="{884B02A6-4DD1-441E-BE7B-08231DC75737}" type="presParOf" srcId="{A4592FC6-ECD0-4CED-928A-1162FB8D5A0E}" destId="{CD52D8C0-D266-4E13-A0D7-410083A0FFF8}" srcOrd="15" destOrd="0" presId="urn:microsoft.com/office/officeart/2005/8/layout/bProcess4"/>
    <dgm:cxn modelId="{7739B128-3571-48D4-B5E6-61269F508D5F}" type="presParOf" srcId="{A4592FC6-ECD0-4CED-928A-1162FB8D5A0E}" destId="{334FF59B-D300-44AA-9690-7E718EF9B1CF}" srcOrd="16" destOrd="0" presId="urn:microsoft.com/office/officeart/2005/8/layout/bProcess4"/>
    <dgm:cxn modelId="{3354CDA0-6B2B-4704-A66D-ACFDA051461D}" type="presParOf" srcId="{334FF59B-D300-44AA-9690-7E718EF9B1CF}" destId="{62BAE935-7C16-4AD1-9F33-7165D41C094F}" srcOrd="0" destOrd="0" presId="urn:microsoft.com/office/officeart/2005/8/layout/bProcess4"/>
    <dgm:cxn modelId="{B7999412-D192-497E-9FE3-6051C2E7C2D8}" type="presParOf" srcId="{334FF59B-D300-44AA-9690-7E718EF9B1CF}" destId="{01C1D44A-C70C-4B16-8FAF-A446AE4DE4B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C8AF5-8B44-49D5-BED4-9B49441BA5FF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5087EC-D777-4478-9472-F039EC2D98EA}">
      <dgm:prSet phldrT="[Text]" custT="1"/>
      <dgm:spPr/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উন্নয়ন</a:t>
          </a:r>
        </a:p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মূলক</a:t>
          </a:r>
        </a:p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3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EC9331-C202-472F-B8EC-B6D7316ABF68}" type="parTrans" cxnId="{8C274D87-07E4-4DBC-B622-AFE9FFD21EB8}">
      <dgm:prSet/>
      <dgm:spPr/>
      <dgm:t>
        <a:bodyPr/>
        <a:lstStyle/>
        <a:p>
          <a:endParaRPr lang="en-US"/>
        </a:p>
      </dgm:t>
    </dgm:pt>
    <dgm:pt modelId="{FE418DA3-3C7C-4ACE-9E97-D2AE6DC16A27}" type="sibTrans" cxnId="{8C274D87-07E4-4DBC-B622-AFE9FFD21EB8}">
      <dgm:prSet/>
      <dgm:spPr/>
      <dgm:t>
        <a:bodyPr/>
        <a:lstStyle/>
        <a:p>
          <a:endParaRPr lang="en-US"/>
        </a:p>
      </dgm:t>
    </dgm:pt>
    <dgm:pt modelId="{22EF607E-5156-4CB9-951C-2AF6717362D3}">
      <dgm:prSet phldrT="[Text]" custT="1"/>
      <dgm:spPr/>
      <dgm:t>
        <a:bodyPr/>
        <a:lstStyle/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সিদ্বান্ত গ্রহন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59CB39-19EC-4ACA-989B-2C0FFAD9333A}" type="parTrans" cxnId="{116E0552-7D2F-49FF-B79F-97A2D6C9C2D8}">
      <dgm:prSet/>
      <dgm:spPr/>
      <dgm:t>
        <a:bodyPr/>
        <a:lstStyle/>
        <a:p>
          <a:endParaRPr lang="en-US"/>
        </a:p>
      </dgm:t>
    </dgm:pt>
    <dgm:pt modelId="{8B6552B4-1599-4A2E-9412-7565C57521FB}" type="sibTrans" cxnId="{116E0552-7D2F-49FF-B79F-97A2D6C9C2D8}">
      <dgm:prSet/>
      <dgm:spPr/>
      <dgm:t>
        <a:bodyPr/>
        <a:lstStyle/>
        <a:p>
          <a:endParaRPr lang="en-US"/>
        </a:p>
      </dgm:t>
    </dgm:pt>
    <dgm:pt modelId="{6E3FF77B-8029-4BEF-9142-1AB3FC86CF58}">
      <dgm:prSet phldrT="[Text]" custT="1"/>
      <dgm:spPr/>
      <dgm:t>
        <a:bodyPr/>
        <a:lstStyle/>
        <a:p>
          <a:r>
            <a:rPr lang="bn-BD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সি</a:t>
          </a:r>
          <a:r>
            <a:rPr lang="en-US" sz="3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দ্ধান্ত</a:t>
          </a:r>
          <a:r>
            <a:rPr lang="bn-BD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bn-BD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বাস্তবায়ন</a:t>
          </a:r>
          <a:r>
            <a: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chemeClr val="accent1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D76031-1D88-4C70-9C75-CF7EAADB5EA7}" type="parTrans" cxnId="{B028ACDF-4B3C-4244-A101-5C3F2BE6A5EA}">
      <dgm:prSet/>
      <dgm:spPr/>
      <dgm:t>
        <a:bodyPr/>
        <a:lstStyle/>
        <a:p>
          <a:endParaRPr lang="en-US"/>
        </a:p>
      </dgm:t>
    </dgm:pt>
    <dgm:pt modelId="{EC09F178-C964-4106-B90D-F8DA2F74D51E}" type="sibTrans" cxnId="{B028ACDF-4B3C-4244-A101-5C3F2BE6A5EA}">
      <dgm:prSet/>
      <dgm:spPr/>
      <dgm:t>
        <a:bodyPr/>
        <a:lstStyle/>
        <a:p>
          <a:endParaRPr lang="en-US"/>
        </a:p>
      </dgm:t>
    </dgm:pt>
    <dgm:pt modelId="{DBCFD8EC-AFEB-4961-9234-5F82E368DF0F}">
      <dgm:prSet phldrT="[Text]" custT="1"/>
      <dgm:spPr/>
      <dgm:t>
        <a:bodyPr/>
        <a:lstStyle/>
        <a:p>
          <a:r>
            <a: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৪।প্রশাসনিক</a:t>
          </a:r>
        </a:p>
        <a:p>
          <a:r>
            <a: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ভূমিকা</a:t>
          </a:r>
          <a:r>
            <a: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464159-BFB1-4B29-8957-493FF80B9A30}" type="parTrans" cxnId="{C2D828C1-0642-4290-8DE9-D84B22972639}">
      <dgm:prSet/>
      <dgm:spPr/>
      <dgm:t>
        <a:bodyPr/>
        <a:lstStyle/>
        <a:p>
          <a:endParaRPr lang="en-US"/>
        </a:p>
      </dgm:t>
    </dgm:pt>
    <dgm:pt modelId="{F920C333-EA42-44C0-BAD0-014049B8095C}" type="sibTrans" cxnId="{C2D828C1-0642-4290-8DE9-D84B22972639}">
      <dgm:prSet/>
      <dgm:spPr/>
      <dgm:t>
        <a:bodyPr/>
        <a:lstStyle/>
        <a:p>
          <a:endParaRPr lang="en-US"/>
        </a:p>
      </dgm:t>
    </dgm:pt>
    <dgm:pt modelId="{9FB22302-A00A-48F8-8180-7A252D9EA76E}">
      <dgm:prSet phldrT="[Text]" custT="1"/>
      <dgm:spPr/>
      <dgm:t>
        <a:bodyPr/>
        <a:lstStyle/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আইন </a:t>
          </a:r>
        </a:p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প্রণায়নে</a:t>
          </a:r>
        </a:p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সহা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য়তা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32B75C-22E9-400C-962B-5EBB1FCCE90E}" type="parTrans" cxnId="{B4E82FAE-F02F-48B0-AD29-85A1AB3F3833}">
      <dgm:prSet/>
      <dgm:spPr/>
      <dgm:t>
        <a:bodyPr/>
        <a:lstStyle/>
        <a:p>
          <a:endParaRPr lang="en-US"/>
        </a:p>
      </dgm:t>
    </dgm:pt>
    <dgm:pt modelId="{7EABE031-BE28-467D-8FE7-350EFC134515}" type="sibTrans" cxnId="{B4E82FAE-F02F-48B0-AD29-85A1AB3F3833}">
      <dgm:prSet/>
      <dgm:spPr/>
      <dgm:t>
        <a:bodyPr/>
        <a:lstStyle/>
        <a:p>
          <a:endParaRPr lang="en-US"/>
        </a:p>
      </dgm:t>
    </dgm:pt>
    <dgm:pt modelId="{9777EA31-57CD-4109-B1B1-367ECA5EAF29}">
      <dgm:prSet phldrT="[Text]" custT="1"/>
      <dgm:spPr/>
      <dgm:t>
        <a:bodyPr/>
        <a:lstStyle/>
        <a:p>
          <a:r>
            <a:rPr lang="bn-BD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৬।পরামর্শদান</a:t>
          </a:r>
        </a:p>
        <a:p>
          <a:r>
            <a:rPr lang="bn-BD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</a:p>
        <a:p>
          <a:r>
            <a:rPr lang="bn-BD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ভূমিকা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2800" dirty="0" smtClean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1F4566-7D7D-41F3-A159-21008D3F00FB}" type="parTrans" cxnId="{221343A8-49FC-423C-AF69-75246DCEE1AF}">
      <dgm:prSet/>
      <dgm:spPr/>
      <dgm:t>
        <a:bodyPr/>
        <a:lstStyle/>
        <a:p>
          <a:endParaRPr lang="en-US"/>
        </a:p>
      </dgm:t>
    </dgm:pt>
    <dgm:pt modelId="{BD54B9E4-DFC9-41F8-A3EE-47455A11248F}" type="sibTrans" cxnId="{221343A8-49FC-423C-AF69-75246DCEE1AF}">
      <dgm:prSet/>
      <dgm:spPr/>
      <dgm:t>
        <a:bodyPr/>
        <a:lstStyle/>
        <a:p>
          <a:endParaRPr lang="en-US"/>
        </a:p>
      </dgm:t>
    </dgm:pt>
    <dgm:pt modelId="{EFC5F0D8-C7D3-4FC6-ACEC-204D0D165820}">
      <dgm:prSet phldrT="[Text]" custT="1"/>
      <dgm:spPr/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বিবিধ কাজ।</a:t>
          </a:r>
        </a:p>
      </dgm:t>
    </dgm:pt>
    <dgm:pt modelId="{F2DDF14E-AB0E-4D36-968F-CBD941A5962F}" type="parTrans" cxnId="{6D8FAC55-372F-44A1-B4D8-5BA07A8BEC6B}">
      <dgm:prSet/>
      <dgm:spPr/>
      <dgm:t>
        <a:bodyPr/>
        <a:lstStyle/>
        <a:p>
          <a:endParaRPr lang="en-US"/>
        </a:p>
      </dgm:t>
    </dgm:pt>
    <dgm:pt modelId="{EC49BB50-412E-4C7D-A718-915A68787A3A}" type="sibTrans" cxnId="{6D8FAC55-372F-44A1-B4D8-5BA07A8BEC6B}">
      <dgm:prSet/>
      <dgm:spPr/>
      <dgm:t>
        <a:bodyPr/>
        <a:lstStyle/>
        <a:p>
          <a:endParaRPr lang="en-US"/>
        </a:p>
      </dgm:t>
    </dgm:pt>
    <dgm:pt modelId="{291C76F1-4F52-444D-8742-392DD3B85FEB}" type="pres">
      <dgm:prSet presAssocID="{FA0C8AF5-8B44-49D5-BED4-9B49441BA5F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846E008-6FE0-4FE1-882D-96A3800F0CD8}" type="pres">
      <dgm:prSet presAssocID="{7D5087EC-D777-4478-9472-F039EC2D98EA}" presName="Parent" presStyleLbl="node0" presStyleIdx="0" presStyleCnt="1" custScaleX="121043" custScaleY="114339" custLinFactNeighborX="7753" custLinFactNeighborY="2906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EB6E91A-FA10-499F-8BEC-10DC753D65F0}" type="pres">
      <dgm:prSet presAssocID="{22EF607E-5156-4CB9-951C-2AF6717362D3}" presName="Accent1" presStyleCnt="0"/>
      <dgm:spPr/>
    </dgm:pt>
    <dgm:pt modelId="{F0F13714-A360-49A0-863B-5D2969C15F81}" type="pres">
      <dgm:prSet presAssocID="{22EF607E-5156-4CB9-951C-2AF6717362D3}" presName="Accent" presStyleLbl="bgShp" presStyleIdx="0" presStyleCnt="6"/>
      <dgm:spPr/>
    </dgm:pt>
    <dgm:pt modelId="{B4985423-4F44-4C20-9324-369A5BE6A9DF}" type="pres">
      <dgm:prSet presAssocID="{22EF607E-5156-4CB9-951C-2AF6717362D3}" presName="Child1" presStyleLbl="node1" presStyleIdx="0" presStyleCnt="6" custScaleX="161360" custLinFactNeighborX="48710" custLinFactNeighborY="26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4010E-8AC7-44C3-9619-29BDE8D98144}" type="pres">
      <dgm:prSet presAssocID="{6E3FF77B-8029-4BEF-9142-1AB3FC86CF58}" presName="Accent2" presStyleCnt="0"/>
      <dgm:spPr/>
    </dgm:pt>
    <dgm:pt modelId="{EB31565B-34D5-4658-A3BB-B132BC543A9B}" type="pres">
      <dgm:prSet presAssocID="{6E3FF77B-8029-4BEF-9142-1AB3FC86CF58}" presName="Accent" presStyleLbl="bgShp" presStyleIdx="1" presStyleCnt="6"/>
      <dgm:spPr/>
    </dgm:pt>
    <dgm:pt modelId="{51093720-FD7D-4D00-802E-7A9094D5C505}" type="pres">
      <dgm:prSet presAssocID="{6E3FF77B-8029-4BEF-9142-1AB3FC86CF58}" presName="Child2" presStyleLbl="node1" presStyleIdx="1" presStyleCnt="6" custScaleX="169606" custLinFactNeighborX="83903" custLinFactNeighborY="102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67AD1-1239-429F-B7E7-1A64C645B365}" type="pres">
      <dgm:prSet presAssocID="{DBCFD8EC-AFEB-4961-9234-5F82E368DF0F}" presName="Accent3" presStyleCnt="0"/>
      <dgm:spPr/>
    </dgm:pt>
    <dgm:pt modelId="{B4B25791-0AEB-4755-8C50-62620D6E4CEC}" type="pres">
      <dgm:prSet presAssocID="{DBCFD8EC-AFEB-4961-9234-5F82E368DF0F}" presName="Accent" presStyleLbl="bgShp" presStyleIdx="2" presStyleCnt="6"/>
      <dgm:spPr/>
    </dgm:pt>
    <dgm:pt modelId="{2FEF7131-4695-401B-BCC7-18E9D6A821C9}" type="pres">
      <dgm:prSet presAssocID="{DBCFD8EC-AFEB-4961-9234-5F82E368DF0F}" presName="Child3" presStyleLbl="node1" presStyleIdx="2" presStyleCnt="6" custScaleX="164256" custScaleY="98129" custLinFactNeighborX="89612" custLinFactNeighborY="236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BA5B6-DBB6-48B5-8C4B-EA9C7B168B3B}" type="pres">
      <dgm:prSet presAssocID="{9FB22302-A00A-48F8-8180-7A252D9EA76E}" presName="Accent4" presStyleCnt="0"/>
      <dgm:spPr/>
    </dgm:pt>
    <dgm:pt modelId="{AA151B06-69DC-43CC-9875-9759EDC12039}" type="pres">
      <dgm:prSet presAssocID="{9FB22302-A00A-48F8-8180-7A252D9EA76E}" presName="Accent" presStyleLbl="bgShp" presStyleIdx="3" presStyleCnt="6"/>
      <dgm:spPr/>
    </dgm:pt>
    <dgm:pt modelId="{F5EAC522-F0B4-4842-B4EE-B3A8471D832D}" type="pres">
      <dgm:prSet presAssocID="{9FB22302-A00A-48F8-8180-7A252D9EA76E}" presName="Child4" presStyleLbl="node1" presStyleIdx="3" presStyleCnt="6" custScaleX="178804" custLinFactNeighborX="-801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C505F-9778-4D31-B825-6FCD71EE34A2}" type="pres">
      <dgm:prSet presAssocID="{9777EA31-57CD-4109-B1B1-367ECA5EAF29}" presName="Accent5" presStyleCnt="0"/>
      <dgm:spPr/>
    </dgm:pt>
    <dgm:pt modelId="{35AA1B5C-D4CA-4274-8405-791469D3465B}" type="pres">
      <dgm:prSet presAssocID="{9777EA31-57CD-4109-B1B1-367ECA5EAF29}" presName="Accent" presStyleLbl="bgShp" presStyleIdx="4" presStyleCnt="6"/>
      <dgm:spPr/>
    </dgm:pt>
    <dgm:pt modelId="{BC1C350A-86CB-4C9D-80FE-7B29A47AE724}" type="pres">
      <dgm:prSet presAssocID="{9777EA31-57CD-4109-B1B1-367ECA5EAF29}" presName="Child5" presStyleLbl="node1" presStyleIdx="4" presStyleCnt="6" custScaleX="176794" custScaleY="117723" custLinFactX="-10514" custLinFactNeighborX="-100000" custLinFactNeighborY="-4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41DC0-4420-4AA4-AD1C-132AF192123D}" type="pres">
      <dgm:prSet presAssocID="{EFC5F0D8-C7D3-4FC6-ACEC-204D0D165820}" presName="Accent6" presStyleCnt="0"/>
      <dgm:spPr/>
    </dgm:pt>
    <dgm:pt modelId="{D1886004-5FC0-4050-8ED1-E654170C6F34}" type="pres">
      <dgm:prSet presAssocID="{EFC5F0D8-C7D3-4FC6-ACEC-204D0D165820}" presName="Accent" presStyleLbl="bgShp" presStyleIdx="5" presStyleCnt="6"/>
      <dgm:spPr/>
    </dgm:pt>
    <dgm:pt modelId="{5802492B-DC93-49A7-8BE4-247B198E6299}" type="pres">
      <dgm:prSet presAssocID="{EFC5F0D8-C7D3-4FC6-ACEC-204D0D165820}" presName="Child6" presStyleLbl="node1" presStyleIdx="5" presStyleCnt="6" custScaleX="183975" custLinFactNeighborX="-76664" custLinFactNeighborY="-46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8FAC55-372F-44A1-B4D8-5BA07A8BEC6B}" srcId="{7D5087EC-D777-4478-9472-F039EC2D98EA}" destId="{EFC5F0D8-C7D3-4FC6-ACEC-204D0D165820}" srcOrd="5" destOrd="0" parTransId="{F2DDF14E-AB0E-4D36-968F-CBD941A5962F}" sibTransId="{EC49BB50-412E-4C7D-A718-915A68787A3A}"/>
    <dgm:cxn modelId="{8C274D87-07E4-4DBC-B622-AFE9FFD21EB8}" srcId="{FA0C8AF5-8B44-49D5-BED4-9B49441BA5FF}" destId="{7D5087EC-D777-4478-9472-F039EC2D98EA}" srcOrd="0" destOrd="0" parTransId="{22EC9331-C202-472F-B8EC-B6D7316ABF68}" sibTransId="{FE418DA3-3C7C-4ACE-9E97-D2AE6DC16A27}"/>
    <dgm:cxn modelId="{B028ACDF-4B3C-4244-A101-5C3F2BE6A5EA}" srcId="{7D5087EC-D777-4478-9472-F039EC2D98EA}" destId="{6E3FF77B-8029-4BEF-9142-1AB3FC86CF58}" srcOrd="1" destOrd="0" parTransId="{99D76031-1D88-4C70-9C75-CF7EAADB5EA7}" sibTransId="{EC09F178-C964-4106-B90D-F8DA2F74D51E}"/>
    <dgm:cxn modelId="{1B47B3D4-D207-4F7B-B46B-68DE1F89D77A}" type="presOf" srcId="{DBCFD8EC-AFEB-4961-9234-5F82E368DF0F}" destId="{2FEF7131-4695-401B-BCC7-18E9D6A821C9}" srcOrd="0" destOrd="0" presId="urn:microsoft.com/office/officeart/2011/layout/HexagonRadial"/>
    <dgm:cxn modelId="{221343A8-49FC-423C-AF69-75246DCEE1AF}" srcId="{7D5087EC-D777-4478-9472-F039EC2D98EA}" destId="{9777EA31-57CD-4109-B1B1-367ECA5EAF29}" srcOrd="4" destOrd="0" parTransId="{0D1F4566-7D7D-41F3-A159-21008D3F00FB}" sibTransId="{BD54B9E4-DFC9-41F8-A3EE-47455A11248F}"/>
    <dgm:cxn modelId="{7000D909-7040-477B-9C8A-BCF42FA27188}" type="presOf" srcId="{9FB22302-A00A-48F8-8180-7A252D9EA76E}" destId="{F5EAC522-F0B4-4842-B4EE-B3A8471D832D}" srcOrd="0" destOrd="0" presId="urn:microsoft.com/office/officeart/2011/layout/HexagonRadial"/>
    <dgm:cxn modelId="{E393BF77-A203-450E-AA39-DDD3F5E5BEE3}" type="presOf" srcId="{9777EA31-57CD-4109-B1B1-367ECA5EAF29}" destId="{BC1C350A-86CB-4C9D-80FE-7B29A47AE724}" srcOrd="0" destOrd="0" presId="urn:microsoft.com/office/officeart/2011/layout/HexagonRadial"/>
    <dgm:cxn modelId="{A48C6DD4-CD2D-478F-AF79-2E644BB8AA2A}" type="presOf" srcId="{22EF607E-5156-4CB9-951C-2AF6717362D3}" destId="{B4985423-4F44-4C20-9324-369A5BE6A9DF}" srcOrd="0" destOrd="0" presId="urn:microsoft.com/office/officeart/2011/layout/HexagonRadial"/>
    <dgm:cxn modelId="{5BCE39A7-E8CC-4BF9-8D71-7D0426F407F7}" type="presOf" srcId="{FA0C8AF5-8B44-49D5-BED4-9B49441BA5FF}" destId="{291C76F1-4F52-444D-8742-392DD3B85FEB}" srcOrd="0" destOrd="0" presId="urn:microsoft.com/office/officeart/2011/layout/HexagonRadial"/>
    <dgm:cxn modelId="{C2D828C1-0642-4290-8DE9-D84B22972639}" srcId="{7D5087EC-D777-4478-9472-F039EC2D98EA}" destId="{DBCFD8EC-AFEB-4961-9234-5F82E368DF0F}" srcOrd="2" destOrd="0" parTransId="{5E464159-BFB1-4B29-8957-493FF80B9A30}" sibTransId="{F920C333-EA42-44C0-BAD0-014049B8095C}"/>
    <dgm:cxn modelId="{116E0552-7D2F-49FF-B79F-97A2D6C9C2D8}" srcId="{7D5087EC-D777-4478-9472-F039EC2D98EA}" destId="{22EF607E-5156-4CB9-951C-2AF6717362D3}" srcOrd="0" destOrd="0" parTransId="{3F59CB39-19EC-4ACA-989B-2C0FFAD9333A}" sibTransId="{8B6552B4-1599-4A2E-9412-7565C57521FB}"/>
    <dgm:cxn modelId="{02EE0993-2E64-479D-96DF-1AAD38589562}" type="presOf" srcId="{7D5087EC-D777-4478-9472-F039EC2D98EA}" destId="{7846E008-6FE0-4FE1-882D-96A3800F0CD8}" srcOrd="0" destOrd="0" presId="urn:microsoft.com/office/officeart/2011/layout/HexagonRadial"/>
    <dgm:cxn modelId="{CFA0CC2C-8615-4B59-A23C-4CB1ECB953D3}" type="presOf" srcId="{6E3FF77B-8029-4BEF-9142-1AB3FC86CF58}" destId="{51093720-FD7D-4D00-802E-7A9094D5C505}" srcOrd="0" destOrd="0" presId="urn:microsoft.com/office/officeart/2011/layout/HexagonRadial"/>
    <dgm:cxn modelId="{0F737845-17C1-44B3-BA53-C9E5F0EDB56A}" type="presOf" srcId="{EFC5F0D8-C7D3-4FC6-ACEC-204D0D165820}" destId="{5802492B-DC93-49A7-8BE4-247B198E6299}" srcOrd="0" destOrd="0" presId="urn:microsoft.com/office/officeart/2011/layout/HexagonRadial"/>
    <dgm:cxn modelId="{B4E82FAE-F02F-48B0-AD29-85A1AB3F3833}" srcId="{7D5087EC-D777-4478-9472-F039EC2D98EA}" destId="{9FB22302-A00A-48F8-8180-7A252D9EA76E}" srcOrd="3" destOrd="0" parTransId="{E932B75C-22E9-400C-962B-5EBB1FCCE90E}" sibTransId="{7EABE031-BE28-467D-8FE7-350EFC134515}"/>
    <dgm:cxn modelId="{CE9424FD-3F1B-463F-A1D2-3BF403BF8C7C}" type="presParOf" srcId="{291C76F1-4F52-444D-8742-392DD3B85FEB}" destId="{7846E008-6FE0-4FE1-882D-96A3800F0CD8}" srcOrd="0" destOrd="0" presId="urn:microsoft.com/office/officeart/2011/layout/HexagonRadial"/>
    <dgm:cxn modelId="{42BEB8E8-E6AD-4E3A-9CE4-BD7A1AA37BB0}" type="presParOf" srcId="{291C76F1-4F52-444D-8742-392DD3B85FEB}" destId="{CEB6E91A-FA10-499F-8BEC-10DC753D65F0}" srcOrd="1" destOrd="0" presId="urn:microsoft.com/office/officeart/2011/layout/HexagonRadial"/>
    <dgm:cxn modelId="{331E32B6-2FE8-4970-B4A9-72ADD4B247C1}" type="presParOf" srcId="{CEB6E91A-FA10-499F-8BEC-10DC753D65F0}" destId="{F0F13714-A360-49A0-863B-5D2969C15F81}" srcOrd="0" destOrd="0" presId="urn:microsoft.com/office/officeart/2011/layout/HexagonRadial"/>
    <dgm:cxn modelId="{2CE89699-4FAE-4FB8-8DA5-4D125A068D6E}" type="presParOf" srcId="{291C76F1-4F52-444D-8742-392DD3B85FEB}" destId="{B4985423-4F44-4C20-9324-369A5BE6A9DF}" srcOrd="2" destOrd="0" presId="urn:microsoft.com/office/officeart/2011/layout/HexagonRadial"/>
    <dgm:cxn modelId="{1D86F838-F65B-4720-8B10-1AE465B5C7AB}" type="presParOf" srcId="{291C76F1-4F52-444D-8742-392DD3B85FEB}" destId="{FC54010E-8AC7-44C3-9619-29BDE8D98144}" srcOrd="3" destOrd="0" presId="urn:microsoft.com/office/officeart/2011/layout/HexagonRadial"/>
    <dgm:cxn modelId="{B1879673-AD49-4316-9497-4A5283900E47}" type="presParOf" srcId="{FC54010E-8AC7-44C3-9619-29BDE8D98144}" destId="{EB31565B-34D5-4658-A3BB-B132BC543A9B}" srcOrd="0" destOrd="0" presId="urn:microsoft.com/office/officeart/2011/layout/HexagonRadial"/>
    <dgm:cxn modelId="{F5B4FBDF-B3F0-4BF8-8853-E562A3BF608A}" type="presParOf" srcId="{291C76F1-4F52-444D-8742-392DD3B85FEB}" destId="{51093720-FD7D-4D00-802E-7A9094D5C505}" srcOrd="4" destOrd="0" presId="urn:microsoft.com/office/officeart/2011/layout/HexagonRadial"/>
    <dgm:cxn modelId="{9B883F45-A120-4E0E-8EA5-A71BF4734D22}" type="presParOf" srcId="{291C76F1-4F52-444D-8742-392DD3B85FEB}" destId="{F5967AD1-1239-429F-B7E7-1A64C645B365}" srcOrd="5" destOrd="0" presId="urn:microsoft.com/office/officeart/2011/layout/HexagonRadial"/>
    <dgm:cxn modelId="{C468B1C1-DAC4-49E9-8FB1-72D95901FD13}" type="presParOf" srcId="{F5967AD1-1239-429F-B7E7-1A64C645B365}" destId="{B4B25791-0AEB-4755-8C50-62620D6E4CEC}" srcOrd="0" destOrd="0" presId="urn:microsoft.com/office/officeart/2011/layout/HexagonRadial"/>
    <dgm:cxn modelId="{A3BB9154-0439-4030-B513-CD87AA30AB5C}" type="presParOf" srcId="{291C76F1-4F52-444D-8742-392DD3B85FEB}" destId="{2FEF7131-4695-401B-BCC7-18E9D6A821C9}" srcOrd="6" destOrd="0" presId="urn:microsoft.com/office/officeart/2011/layout/HexagonRadial"/>
    <dgm:cxn modelId="{18ABD4A4-1A7A-4C01-9BD7-7C21AEAEC604}" type="presParOf" srcId="{291C76F1-4F52-444D-8742-392DD3B85FEB}" destId="{58BBA5B6-DBB6-48B5-8C4B-EA9C7B168B3B}" srcOrd="7" destOrd="0" presId="urn:microsoft.com/office/officeart/2011/layout/HexagonRadial"/>
    <dgm:cxn modelId="{6F443889-8998-4F31-9B2E-E7C8A3B7E3D4}" type="presParOf" srcId="{58BBA5B6-DBB6-48B5-8C4B-EA9C7B168B3B}" destId="{AA151B06-69DC-43CC-9875-9759EDC12039}" srcOrd="0" destOrd="0" presId="urn:microsoft.com/office/officeart/2011/layout/HexagonRadial"/>
    <dgm:cxn modelId="{E130B6D8-0B5C-4046-A1AA-3DC1FB874108}" type="presParOf" srcId="{291C76F1-4F52-444D-8742-392DD3B85FEB}" destId="{F5EAC522-F0B4-4842-B4EE-B3A8471D832D}" srcOrd="8" destOrd="0" presId="urn:microsoft.com/office/officeart/2011/layout/HexagonRadial"/>
    <dgm:cxn modelId="{44C48EE6-EF53-401D-B64E-9249872D7575}" type="presParOf" srcId="{291C76F1-4F52-444D-8742-392DD3B85FEB}" destId="{9BFC505F-9778-4D31-B825-6FCD71EE34A2}" srcOrd="9" destOrd="0" presId="urn:microsoft.com/office/officeart/2011/layout/HexagonRadial"/>
    <dgm:cxn modelId="{3B48F389-33A3-4E61-B28E-D09C5A4BB0FE}" type="presParOf" srcId="{9BFC505F-9778-4D31-B825-6FCD71EE34A2}" destId="{35AA1B5C-D4CA-4274-8405-791469D3465B}" srcOrd="0" destOrd="0" presId="urn:microsoft.com/office/officeart/2011/layout/HexagonRadial"/>
    <dgm:cxn modelId="{43DC79FC-888D-45AE-93FF-8552A7AE2D7A}" type="presParOf" srcId="{291C76F1-4F52-444D-8742-392DD3B85FEB}" destId="{BC1C350A-86CB-4C9D-80FE-7B29A47AE724}" srcOrd="10" destOrd="0" presId="urn:microsoft.com/office/officeart/2011/layout/HexagonRadial"/>
    <dgm:cxn modelId="{F004BE51-4A2E-45B4-950A-9C75ABD9D3DB}" type="presParOf" srcId="{291C76F1-4F52-444D-8742-392DD3B85FEB}" destId="{FA441DC0-4420-4AA4-AD1C-132AF192123D}" srcOrd="11" destOrd="0" presId="urn:microsoft.com/office/officeart/2011/layout/HexagonRadial"/>
    <dgm:cxn modelId="{2976250A-9C35-4DA7-B15C-86BA5295B1C7}" type="presParOf" srcId="{FA441DC0-4420-4AA4-AD1C-132AF192123D}" destId="{D1886004-5FC0-4050-8ED1-E654170C6F34}" srcOrd="0" destOrd="0" presId="urn:microsoft.com/office/officeart/2011/layout/HexagonRadial"/>
    <dgm:cxn modelId="{67ACE298-334A-448F-8887-55271B62A6CD}" type="presParOf" srcId="{291C76F1-4F52-444D-8742-392DD3B85FEB}" destId="{5802492B-DC93-49A7-8BE4-247B198E629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3162A-0A93-455C-9ADD-E1C2C13524FD}">
      <dsp:nvSpPr>
        <dsp:cNvPr id="0" name=""/>
        <dsp:cNvSpPr/>
      </dsp:nvSpPr>
      <dsp:spPr>
        <a:xfrm rot="5380849">
          <a:off x="1174230" y="1171271"/>
          <a:ext cx="1837541" cy="2207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50CF5-007B-4127-B875-7091D49DB915}">
      <dsp:nvSpPr>
        <dsp:cNvPr id="0" name=""/>
        <dsp:cNvSpPr/>
      </dsp:nvSpPr>
      <dsp:spPr>
        <a:xfrm>
          <a:off x="1593724" y="4"/>
          <a:ext cx="2452687" cy="1471612"/>
        </a:xfrm>
        <a:prstGeom prst="roundRect">
          <a:avLst>
            <a:gd name="adj" fmla="val 10000"/>
          </a:avLst>
        </a:prstGeom>
        <a:solidFill>
          <a:schemeClr val="bg1">
            <a:lumMod val="50000"/>
            <a:lumOff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স্থায়িত্ব।</a:t>
          </a:r>
          <a:endParaRPr lang="en-US" sz="32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6826" y="43106"/>
        <a:ext cx="2366483" cy="1385408"/>
      </dsp:txXfrm>
    </dsp:sp>
    <dsp:sp modelId="{D0D47AB3-F2D2-46E0-8636-F72EB11D101F}">
      <dsp:nvSpPr>
        <dsp:cNvPr id="0" name=""/>
        <dsp:cNvSpPr/>
      </dsp:nvSpPr>
      <dsp:spPr>
        <a:xfrm rot="5400000">
          <a:off x="1185603" y="3009786"/>
          <a:ext cx="1832273" cy="2207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6B366-2D0E-4AFA-8DF4-7E3B3570928F}">
      <dsp:nvSpPr>
        <dsp:cNvPr id="0" name=""/>
        <dsp:cNvSpPr/>
      </dsp:nvSpPr>
      <dsp:spPr>
        <a:xfrm>
          <a:off x="1607581" y="1841138"/>
          <a:ext cx="2452687" cy="147161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নিরপেক্ষতা।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0683" y="1884240"/>
        <a:ext cx="2366483" cy="1385408"/>
      </dsp:txXfrm>
    </dsp:sp>
    <dsp:sp modelId="{1952A011-5271-4BAF-9F85-064B295F088C}">
      <dsp:nvSpPr>
        <dsp:cNvPr id="0" name=""/>
        <dsp:cNvSpPr/>
      </dsp:nvSpPr>
      <dsp:spPr>
        <a:xfrm>
          <a:off x="2105361" y="3929544"/>
          <a:ext cx="3254832" cy="2207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636B7-A2B6-492A-86CC-1987D7988FD2}">
      <dsp:nvSpPr>
        <dsp:cNvPr id="0" name=""/>
        <dsp:cNvSpPr/>
      </dsp:nvSpPr>
      <dsp:spPr>
        <a:xfrm>
          <a:off x="1607581" y="3680654"/>
          <a:ext cx="2452687" cy="14716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lumOff val="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বেতন-ভাতা।</a:t>
          </a:r>
          <a:endParaRPr lang="en-US" sz="3200" kern="12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0683" y="3723756"/>
        <a:ext cx="2366483" cy="1385408"/>
      </dsp:txXfrm>
    </dsp:sp>
    <dsp:sp modelId="{5C408F12-AF97-44EE-BB00-4C7F573B84F4}">
      <dsp:nvSpPr>
        <dsp:cNvPr id="0" name=""/>
        <dsp:cNvSpPr/>
      </dsp:nvSpPr>
      <dsp:spPr>
        <a:xfrm rot="16200000">
          <a:off x="4447678" y="3009786"/>
          <a:ext cx="1832273" cy="2207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1CB48-6038-479C-8FB4-84B84CF29306}">
      <dsp:nvSpPr>
        <dsp:cNvPr id="0" name=""/>
        <dsp:cNvSpPr/>
      </dsp:nvSpPr>
      <dsp:spPr>
        <a:xfrm>
          <a:off x="4869656" y="3680654"/>
          <a:ext cx="2452687" cy="147161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পেশা দারিত্ব।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12758" y="3723756"/>
        <a:ext cx="2366483" cy="1385408"/>
      </dsp:txXfrm>
    </dsp:sp>
    <dsp:sp modelId="{2138F32C-D56D-4FC5-B7B3-3EED1B0EA78C}">
      <dsp:nvSpPr>
        <dsp:cNvPr id="0" name=""/>
        <dsp:cNvSpPr/>
      </dsp:nvSpPr>
      <dsp:spPr>
        <a:xfrm rot="16200000">
          <a:off x="4447678" y="1170270"/>
          <a:ext cx="1832273" cy="2207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C5718-6DFE-4477-B443-B7C8F642D698}">
      <dsp:nvSpPr>
        <dsp:cNvPr id="0" name=""/>
        <dsp:cNvSpPr/>
      </dsp:nvSpPr>
      <dsp:spPr>
        <a:xfrm>
          <a:off x="4869656" y="1841138"/>
          <a:ext cx="2452687" cy="147161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৫।কর্ম সম্পাদন।</a:t>
          </a:r>
          <a:endParaRPr lang="en-US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12758" y="1884240"/>
        <a:ext cx="2366483" cy="1385408"/>
      </dsp:txXfrm>
    </dsp:sp>
    <dsp:sp modelId="{F77BB86B-A8D1-4ACF-AA7A-FC53488DF20E}">
      <dsp:nvSpPr>
        <dsp:cNvPr id="0" name=""/>
        <dsp:cNvSpPr/>
      </dsp:nvSpPr>
      <dsp:spPr>
        <a:xfrm>
          <a:off x="5367435" y="250512"/>
          <a:ext cx="3254832" cy="2207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509D0-D634-4778-AF1A-99E88FF4DFF9}">
      <dsp:nvSpPr>
        <dsp:cNvPr id="0" name=""/>
        <dsp:cNvSpPr/>
      </dsp:nvSpPr>
      <dsp:spPr>
        <a:xfrm>
          <a:off x="4869656" y="1623"/>
          <a:ext cx="2452687" cy="147161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পদ সোপান নীতি।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12758" y="44725"/>
        <a:ext cx="2366483" cy="1385408"/>
      </dsp:txXfrm>
    </dsp:sp>
    <dsp:sp modelId="{9726B398-73B6-483C-A77E-4C0183ACBF7B}">
      <dsp:nvSpPr>
        <dsp:cNvPr id="0" name=""/>
        <dsp:cNvSpPr/>
      </dsp:nvSpPr>
      <dsp:spPr>
        <a:xfrm rot="5328944">
          <a:off x="7726721" y="1172081"/>
          <a:ext cx="1836286" cy="2207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0BF35-30FC-4337-8CAD-9B3E9B138DC8}">
      <dsp:nvSpPr>
        <dsp:cNvPr id="0" name=""/>
        <dsp:cNvSpPr/>
      </dsp:nvSpPr>
      <dsp:spPr>
        <a:xfrm>
          <a:off x="8131730" y="1623"/>
          <a:ext cx="2452687" cy="147161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৭।দক্ষতা।</a:t>
          </a:r>
          <a:endParaRPr lang="en-US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74832" y="44725"/>
        <a:ext cx="2366483" cy="1385408"/>
      </dsp:txXfrm>
    </dsp:sp>
    <dsp:sp modelId="{CD52D8C0-D266-4E13-A0D7-410083A0FFF8}">
      <dsp:nvSpPr>
        <dsp:cNvPr id="0" name=""/>
        <dsp:cNvSpPr/>
      </dsp:nvSpPr>
      <dsp:spPr>
        <a:xfrm rot="5477987">
          <a:off x="7730303" y="3009786"/>
          <a:ext cx="1832745" cy="22074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7CC35-DC21-42CF-9DF9-7C164BCB6F74}">
      <dsp:nvSpPr>
        <dsp:cNvPr id="0" name=""/>
        <dsp:cNvSpPr/>
      </dsp:nvSpPr>
      <dsp:spPr>
        <a:xfrm>
          <a:off x="8173303" y="1841138"/>
          <a:ext cx="2452687" cy="147161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৮।যোগ্যতা।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16405" y="1884240"/>
        <a:ext cx="2366483" cy="1385408"/>
      </dsp:txXfrm>
    </dsp:sp>
    <dsp:sp modelId="{01C1D44A-C70C-4B16-8FAF-A446AE4DE4B2}">
      <dsp:nvSpPr>
        <dsp:cNvPr id="0" name=""/>
        <dsp:cNvSpPr/>
      </dsp:nvSpPr>
      <dsp:spPr>
        <a:xfrm>
          <a:off x="8131730" y="3680654"/>
          <a:ext cx="2452687" cy="147161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 পরিবর্তনশীলত।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74832" y="3723756"/>
        <a:ext cx="2366483" cy="1385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6E008-6FE0-4FE1-882D-96A3800F0CD8}">
      <dsp:nvSpPr>
        <dsp:cNvPr id="0" name=""/>
        <dsp:cNvSpPr/>
      </dsp:nvSpPr>
      <dsp:spPr>
        <a:xfrm>
          <a:off x="4949022" y="1652863"/>
          <a:ext cx="2668015" cy="2180115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উন্নয়ন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মূলক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3200" kern="1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78976" y="2004191"/>
        <a:ext cx="1808107" cy="1477459"/>
      </dsp:txXfrm>
    </dsp:sp>
    <dsp:sp modelId="{EB31565B-34D5-4658-A3BB-B132BC543A9B}">
      <dsp:nvSpPr>
        <dsp:cNvPr id="0" name=""/>
        <dsp:cNvSpPr/>
      </dsp:nvSpPr>
      <dsp:spPr>
        <a:xfrm>
          <a:off x="6390291" y="821923"/>
          <a:ext cx="831633" cy="716562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85423-4F44-4C20-9324-369A5BE6A9DF}">
      <dsp:nvSpPr>
        <dsp:cNvPr id="0" name=""/>
        <dsp:cNvSpPr/>
      </dsp:nvSpPr>
      <dsp:spPr>
        <a:xfrm>
          <a:off x="5538762" y="41567"/>
          <a:ext cx="2914672" cy="156267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সিদ্বান্ত গ্রহন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0470" y="251578"/>
        <a:ext cx="2131256" cy="1142654"/>
      </dsp:txXfrm>
    </dsp:sp>
    <dsp:sp modelId="{B4B25791-0AEB-4755-8C50-62620D6E4CEC}">
      <dsp:nvSpPr>
        <dsp:cNvPr id="0" name=""/>
        <dsp:cNvSpPr/>
      </dsp:nvSpPr>
      <dsp:spPr>
        <a:xfrm>
          <a:off x="7360872" y="2161513"/>
          <a:ext cx="831633" cy="716562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93720-FD7D-4D00-802E-7A9094D5C505}">
      <dsp:nvSpPr>
        <dsp:cNvPr id="0" name=""/>
        <dsp:cNvSpPr/>
      </dsp:nvSpPr>
      <dsp:spPr>
        <a:xfrm>
          <a:off x="7756587" y="1120699"/>
          <a:ext cx="3063621" cy="156267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531752"/>
            <a:satOff val="192"/>
            <a:lumOff val="-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সি</a:t>
          </a:r>
          <a:r>
            <a:rPr lang="en-US" sz="32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দ্ধান্ত</a:t>
          </a:r>
          <a:r>
            <a:rPr lang="bn-BD" sz="32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বাস্তবায়ন</a:t>
          </a:r>
          <a:r>
            <a:rPr lang="en-US" sz="32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chemeClr val="accent1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60708" y="1326831"/>
        <a:ext cx="2255379" cy="1150412"/>
      </dsp:txXfrm>
    </dsp:sp>
    <dsp:sp modelId="{AA151B06-69DC-43CC-9875-9759EDC12039}">
      <dsp:nvSpPr>
        <dsp:cNvPr id="0" name=""/>
        <dsp:cNvSpPr/>
      </dsp:nvSpPr>
      <dsp:spPr>
        <a:xfrm>
          <a:off x="6686644" y="3673659"/>
          <a:ext cx="831633" cy="716562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F7131-4695-401B-BCC7-18E9D6A821C9}">
      <dsp:nvSpPr>
        <dsp:cNvPr id="0" name=""/>
        <dsp:cNvSpPr/>
      </dsp:nvSpPr>
      <dsp:spPr>
        <a:xfrm>
          <a:off x="7908028" y="3234493"/>
          <a:ext cx="2966983" cy="153343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1063504"/>
            <a:satOff val="385"/>
            <a:lumOff val="-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৪।প্রশাসনিক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ভূমিকা</a:t>
          </a:r>
          <a:r>
            <a:rPr lang="en-US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01311" y="3437755"/>
        <a:ext cx="2180417" cy="1126914"/>
      </dsp:txXfrm>
    </dsp:sp>
    <dsp:sp modelId="{35AA1B5C-D4CA-4274-8405-791469D3465B}">
      <dsp:nvSpPr>
        <dsp:cNvPr id="0" name=""/>
        <dsp:cNvSpPr/>
      </dsp:nvSpPr>
      <dsp:spPr>
        <a:xfrm>
          <a:off x="5014147" y="3830626"/>
          <a:ext cx="831633" cy="716562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AC522-F0B4-4842-B4EE-B3A8471D832D}">
      <dsp:nvSpPr>
        <dsp:cNvPr id="0" name=""/>
        <dsp:cNvSpPr/>
      </dsp:nvSpPr>
      <dsp:spPr>
        <a:xfrm>
          <a:off x="3053270" y="3812886"/>
          <a:ext cx="3229766" cy="156267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1595257"/>
            <a:satOff val="577"/>
            <a:lumOff val="-4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আইন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প্রণায়নে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সহা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য়তা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1236" y="4015113"/>
        <a:ext cx="2393834" cy="1158222"/>
      </dsp:txXfrm>
    </dsp:sp>
    <dsp:sp modelId="{D1886004-5FC0-4050-8ED1-E654170C6F34}">
      <dsp:nvSpPr>
        <dsp:cNvPr id="0" name=""/>
        <dsp:cNvSpPr/>
      </dsp:nvSpPr>
      <dsp:spPr>
        <a:xfrm>
          <a:off x="4027672" y="2491573"/>
          <a:ext cx="831633" cy="716562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C350A-86CB-4C9D-80FE-7B29A47AE724}">
      <dsp:nvSpPr>
        <dsp:cNvPr id="0" name=""/>
        <dsp:cNvSpPr/>
      </dsp:nvSpPr>
      <dsp:spPr>
        <a:xfrm>
          <a:off x="858986" y="2064327"/>
          <a:ext cx="3193459" cy="183962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2127009"/>
            <a:satOff val="770"/>
            <a:lumOff val="-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৬।পরামর্শদান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ভূমিকা</a:t>
          </a:r>
          <a:r>
            <a:rPr lang="en-US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2800" kern="1200" dirty="0" smtClean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00302" y="2318552"/>
        <a:ext cx="2310827" cy="1331179"/>
      </dsp:txXfrm>
    </dsp:sp>
    <dsp:sp modelId="{5802492B-DC93-49A7-8BE4-247B198E6299}">
      <dsp:nvSpPr>
        <dsp:cNvPr id="0" name=""/>
        <dsp:cNvSpPr/>
      </dsp:nvSpPr>
      <dsp:spPr>
        <a:xfrm>
          <a:off x="1405568" y="233731"/>
          <a:ext cx="3323171" cy="156267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2658761"/>
            <a:satOff val="962"/>
            <a:lumOff val="-78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বিবিধ কাজ।</a:t>
          </a:r>
        </a:p>
      </dsp:txBody>
      <dsp:txXfrm>
        <a:off x="1831318" y="433934"/>
        <a:ext cx="2471671" cy="1162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2427F-382C-47AD-9A71-93A6494BEBF0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55A2-2365-489E-BCE2-0D8B7B63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2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55A2-2365-489E-BCE2-0D8B7B6316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2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9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7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59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3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99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5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30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3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7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8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9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5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9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6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45C98B-B47B-4DED-901B-CA0E16559C52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15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505" y="1566952"/>
            <a:ext cx="116946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2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0" y="1205345"/>
            <a:ext cx="7924801" cy="1302328"/>
          </a:xfrm>
        </p:spPr>
        <p:txBody>
          <a:bodyPr/>
          <a:lstStyle/>
          <a:p>
            <a:r>
              <a:rPr lang="bn-BD" sz="7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 বলতে কি বুঝ?</a:t>
            </a:r>
            <a:endParaRPr lang="en-US" sz="7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73926"/>
            <a:ext cx="12192000" cy="4184073"/>
          </a:xfrm>
        </p:spPr>
        <p:txBody>
          <a:bodyPr>
            <a:noAutofit/>
          </a:bodyPr>
          <a:lstStyle/>
          <a:p>
            <a:r>
              <a:rPr lang="bn-BD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উত্তরঃ- আমলাতন্ত্রের ইংরেজী প্রতিশব্দ Bureaucracy,এ শব্দটি ফরাসী bureau’ এবং গ্রিক Kratein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,এ </a:t>
            </a:r>
            <a:r>
              <a:rPr lang="bn-BD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উটপত্তি লাভ করেছে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ডেস্ক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গভমেন্ট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দফতর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রাষ্ট্রবিজ্ঞানীদের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আমলাতন্ত্রকে’Bureaucracy,কেউ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Non political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Administration,কিংবা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Civil Servants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বলেন,আমলাতন্ত্র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সুদক্ষ,পেশা্দারী,অধীনস্থ,স্থায়ী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ভুক্ত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অরাজনৈতিক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কর্মচারিবূন্দ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সুতুরাং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স্থায়ী,বেতনভুক্ত,দক্ষ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পেশাদার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কর্মচারিদের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সংগঠন,যারা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সিদ্বান্ত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0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109" y="526473"/>
            <a:ext cx="9767454" cy="969818"/>
          </a:xfrm>
        </p:spPr>
        <p:txBody>
          <a:bodyPr/>
          <a:lstStyle/>
          <a:p>
            <a:r>
              <a:rPr lang="en-US" sz="7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আমলাতন্ত্রের</a:t>
            </a:r>
            <a:r>
              <a:rPr lang="en-US" sz="7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বৈশিস্ট্য</a:t>
            </a:r>
            <a:r>
              <a:rPr lang="en-US" sz="7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7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86848267"/>
              </p:ext>
            </p:extLst>
          </p:nvPr>
        </p:nvGraphicFramePr>
        <p:xfrm>
          <a:off x="0" y="1704109"/>
          <a:ext cx="12192000" cy="515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61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050CF5-007B-4127-B875-7091D49DB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D0050CF5-007B-4127-B875-7091D49DB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3162A-0A93-455C-9ADD-E1C2C1352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5FE3162A-0A93-455C-9ADD-E1C2C1352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36B366-2D0E-4AFA-8DF4-7E3B357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1C36B366-2D0E-4AFA-8DF4-7E3B357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47AB3-F2D2-46E0-8636-F72EB11D1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D0D47AB3-F2D2-46E0-8636-F72EB11D1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636B7-A2B6-492A-86CC-1987D7988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EAC636B7-A2B6-492A-86CC-1987D7988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52A011-5271-4BAF-9F85-064B295F0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1952A011-5271-4BAF-9F85-064B295F0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61CB48-6038-479C-8FB4-84B84CF29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C261CB48-6038-479C-8FB4-84B84CF29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408F12-AF97-44EE-BB00-4C7F573B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graphicEl>
                                              <a:dgm id="{5C408F12-AF97-44EE-BB00-4C7F573B8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6C5718-6DFE-4477-B443-B7C8F642D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056C5718-6DFE-4477-B443-B7C8F642D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38F32C-D56D-4FC5-B7B3-3EED1B0EA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2138F32C-D56D-4FC5-B7B3-3EED1B0EA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F509D0-D634-4778-AF1A-99E88FF4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graphicEl>
                                              <a:dgm id="{FEF509D0-D634-4778-AF1A-99E88FF4D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BB86B-A8D1-4ACF-AA7A-FC53488DF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graphicEl>
                                              <a:dgm id="{F77BB86B-A8D1-4ACF-AA7A-FC53488DF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10BF35-30FC-4337-8CAD-9B3E9B138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>
                                            <p:graphicEl>
                                              <a:dgm id="{3310BF35-30FC-4337-8CAD-9B3E9B138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6B398-73B6-483C-A77E-4C0183ACB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">
                                            <p:graphicEl>
                                              <a:dgm id="{9726B398-73B6-483C-A77E-4C0183ACB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37CC35-DC21-42CF-9DF9-7C164BCB6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">
                                            <p:graphicEl>
                                              <a:dgm id="{1937CC35-DC21-42CF-9DF9-7C164BCB6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2D8C0-D266-4E13-A0D7-410083A0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>
                                            <p:graphicEl>
                                              <a:dgm id="{CD52D8C0-D266-4E13-A0D7-410083A0F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1D44A-C70C-4B16-8FAF-A446AE4DE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">
                                            <p:graphicEl>
                                              <a:dgm id="{01C1D44A-C70C-4B16-8FAF-A446AE4DE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82" y="706582"/>
            <a:ext cx="10127674" cy="886692"/>
          </a:xfrm>
        </p:spPr>
        <p:txBody>
          <a:bodyPr/>
          <a:lstStyle/>
          <a:p>
            <a:pPr algn="ctr"/>
            <a:r>
              <a:rPr lang="bn-BD" sz="6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আমলাদের কার্যাবলী সমূহঃ-</a:t>
            </a:r>
            <a:endParaRPr lang="en-US" sz="6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8891595"/>
              </p:ext>
            </p:extLst>
          </p:nvPr>
        </p:nvGraphicFramePr>
        <p:xfrm>
          <a:off x="96982" y="1704109"/>
          <a:ext cx="12095018" cy="537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368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46E008-6FE0-4FE1-882D-96A3800F0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7846E008-6FE0-4FE1-882D-96A3800F0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F13714-A360-49A0-863B-5D2969C15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F0F13714-A360-49A0-863B-5D2969C15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985423-4F44-4C20-9324-369A5BE6A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B4985423-4F44-4C20-9324-369A5BE6A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31565B-34D5-4658-A3BB-B132BC543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EB31565B-34D5-4658-A3BB-B132BC543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93720-FD7D-4D00-802E-7A9094D5C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51093720-FD7D-4D00-802E-7A9094D5C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B25791-0AEB-4755-8C50-62620D6E4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B4B25791-0AEB-4755-8C50-62620D6E4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EF7131-4695-401B-BCC7-18E9D6A82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2FEF7131-4695-401B-BCC7-18E9D6A82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151B06-69DC-43CC-9875-9759EDC12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graphicEl>
                                              <a:dgm id="{AA151B06-69DC-43CC-9875-9759EDC12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EAC522-F0B4-4842-B4EE-B3A8471D8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F5EAC522-F0B4-4842-B4EE-B3A8471D8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AA1B5C-D4CA-4274-8405-791469D34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35AA1B5C-D4CA-4274-8405-791469D34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1C350A-86CB-4C9D-80FE-7B29A47AE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graphicEl>
                                              <a:dgm id="{BC1C350A-86CB-4C9D-80FE-7B29A47AE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886004-5FC0-4050-8ED1-E654170C6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graphicEl>
                                              <a:dgm id="{D1886004-5FC0-4050-8ED1-E654170C6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02492B-DC93-49A7-8BE4-247B198E6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>
                                            <p:graphicEl>
                                              <a:dgm id="{5802492B-DC93-49A7-8BE4-247B198E6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859971" y="2121395"/>
            <a:ext cx="546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80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546" y="3444834"/>
            <a:ext cx="11762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 কি তা বলতে পারবে,</a:t>
            </a:r>
          </a:p>
          <a:p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আমলাতন্ত্রের বৈশিস্ট্য সমূহ ব্যাখ্যা পারবে,</a:t>
            </a:r>
          </a:p>
          <a:p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আমলাতন্ত্রের কার্যাবলী সমুহ বিষশ্লেষন করতে পারবে।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8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612" y="2181761"/>
            <a:ext cx="5757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পাঠঃ-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6261" y="3505200"/>
            <a:ext cx="773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বিষয়ঃ-</a:t>
            </a:r>
            <a:endParaRPr lang="en-US" sz="54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051" y="4709062"/>
            <a:ext cx="11201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 কি, এর বৈশিষ্ট্য, ও কার্যাবলী সমূহ </a:t>
            </a:r>
            <a:r>
              <a:rPr lang="bn-BD" sz="4400" dirty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accent3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4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417" y="2382983"/>
            <a:ext cx="8645237" cy="1316182"/>
          </a:xfrm>
        </p:spPr>
        <p:txBody>
          <a:bodyPr/>
          <a:lstStyle/>
          <a:p>
            <a:pPr algn="ctr"/>
            <a:r>
              <a:rPr lang="bn-BD" sz="4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9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560619"/>
            <a:ext cx="1219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আমলাতন্ত্র বলতে কি বুঝ </a:t>
            </a:r>
          </a:p>
          <a:p>
            <a:r>
              <a:rPr lang="bn-IN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।আমলাতন্ত্রের বৈশিষ্ট্য সমূহ ব্যাখ্যা কর ?</a:t>
            </a:r>
          </a:p>
        </p:txBody>
      </p:sp>
    </p:spTree>
    <p:extLst>
      <p:ext uri="{BB962C8B-B14F-4D97-AF65-F5344CB8AC3E}">
        <p14:creationId xmlns:p14="http://schemas.microsoft.com/office/powerpoint/2010/main" val="199062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762" y="2022763"/>
            <a:ext cx="10626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3054" y="4059382"/>
            <a:ext cx="10383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আম্লাতন্ত্রের বৈশিষ্ট্য সমুহ কি কি ?</a:t>
            </a:r>
          </a:p>
          <a:p>
            <a:r>
              <a:rPr lang="bn-IN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মিনিটের মধ্যে সবাই মিলে উত্তর দাও ?</a:t>
            </a: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3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945" y="1814946"/>
            <a:ext cx="11069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145" y="3394363"/>
            <a:ext cx="10917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১।আমলাতন্ত্র বলতে কি বুঝ ?</a:t>
            </a:r>
          </a:p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পি,এস,সি বলতে কি বুঝ ?</a:t>
            </a:r>
          </a:p>
          <a:p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লাল ফিতা বলতে কি বুঝ ?</a:t>
            </a:r>
          </a:p>
          <a:p>
            <a:r>
              <a:rPr lang="bn-IN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দলে বিভক্ত হয়ে উত্তর দাও ?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7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2840182"/>
            <a:ext cx="12192000" cy="4017818"/>
          </a:xfrm>
        </p:spPr>
        <p:txBody>
          <a:bodyPr>
            <a:normAutofit/>
          </a:bodyPr>
          <a:lstStyle/>
          <a:p>
            <a:r>
              <a:rPr lang="bn-BD" sz="6600" dirty="0">
                <a:solidFill>
                  <a:srgbClr val="FFFF00"/>
                </a:solidFill>
              </a:rPr>
              <a:t> </a:t>
            </a:r>
            <a:r>
              <a:rPr lang="bn-BD" sz="6600" dirty="0" smtClean="0">
                <a:solidFill>
                  <a:srgbClr val="FFFF00"/>
                </a:solidFill>
              </a:rPr>
              <a:t> 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472" y="3261571"/>
            <a:ext cx="115546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 আমলাতন্ত্রের ইংরেজী প্রতিশব্দ কি?</a:t>
            </a:r>
          </a:p>
          <a:p>
            <a:r>
              <a:rPr lang="bn-BD" sz="3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ল্যাটিন,                        ২, টিউটনিক, </a:t>
            </a:r>
          </a:p>
          <a:p>
            <a:r>
              <a:rPr lang="bn-BD" sz="3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 ফরাসী ও গ্রিক,            ৪, আরবী।</a:t>
            </a:r>
          </a:p>
          <a:p>
            <a:r>
              <a:rPr lang="bn-BD" sz="3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 আমলাতন্ত্রের জনক কে?</a:t>
            </a:r>
          </a:p>
          <a:p>
            <a:r>
              <a:rPr lang="bn-BD" sz="3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লাস্কি,                            ২, ম্যাকাইভার, </a:t>
            </a:r>
          </a:p>
          <a:p>
            <a:r>
              <a:rPr lang="bn-BD" sz="36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 ম্যাক্স-ওয়েবার,              ৪, জন লক।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527" y="1516743"/>
            <a:ext cx="9864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1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054" y="2660073"/>
            <a:ext cx="7398327" cy="1219200"/>
          </a:xfrm>
        </p:spPr>
        <p:txBody>
          <a:bodyPr/>
          <a:lstStyle/>
          <a:p>
            <a:pPr algn="ctr"/>
            <a:r>
              <a:rPr lang="bn-BD" sz="7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কাজঃ-</a:t>
            </a:r>
            <a:endParaRPr lang="en-US" sz="72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1055" y="4294909"/>
            <a:ext cx="11430000" cy="2119746"/>
          </a:xfrm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প্রশাসনে আমলাদের ভূমিকা কি এ বিষয়ে একটি প্রতিবেদন তৈরী করে জমা দিবা।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4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196" y="1088390"/>
            <a:ext cx="5499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80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52800"/>
            <a:ext cx="6677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মোঃআজহারুল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০১৭১২৩৮৯৭৫২,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iazharul09@gmail.com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7890" y="3166632"/>
            <a:ext cx="55141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বিষয়ঃ-আমলাতন্ত্র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তারিখঃ২৩/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/২০১৯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8"/>
            <a:ext cx="3229583" cy="3138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3848" y="-51521"/>
            <a:ext cx="3166632" cy="32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163" y="1260764"/>
            <a:ext cx="116516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3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691" y="6248400"/>
            <a:ext cx="1130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7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323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548" y="6232358"/>
            <a:ext cx="1082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03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345" y="6179127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6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28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179" y="6273225"/>
            <a:ext cx="1078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16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179" y="6316578"/>
            <a:ext cx="10996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088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009" y="6088559"/>
            <a:ext cx="10841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কি বুঝতে পারি 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9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211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211669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 দ্বারা কি বুঝতে পারি।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3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352</TotalTime>
  <Words>433</Words>
  <Application>Microsoft Office PowerPoint</Application>
  <PresentationFormat>Widescreen</PresentationFormat>
  <Paragraphs>83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আমলাতন্ত্র বলতে কি বুঝ?</vt:lpstr>
      <vt:lpstr>আমলাতন্ত্রের বৈশিস্ট্য সমূহঃ-</vt:lpstr>
      <vt:lpstr>আমলাদের কার্যাবলী সমূহঃ-</vt:lpstr>
      <vt:lpstr>PowerPoint Presentation</vt:lpstr>
      <vt:lpstr>PowerPoint Presentation</vt:lpstr>
      <vt:lpstr> দলীয় কাজঃ-</vt:lpstr>
      <vt:lpstr>PowerPoint Presentation</vt:lpstr>
      <vt:lpstr>PowerPoint Presentation</vt:lpstr>
      <vt:lpstr>PowerPoint Presentation</vt:lpstr>
      <vt:lpstr>বাড়ীর কাজঃ-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78L6N72</cp:lastModifiedBy>
  <cp:revision>95</cp:revision>
  <dcterms:created xsi:type="dcterms:W3CDTF">2019-08-13T04:49:06Z</dcterms:created>
  <dcterms:modified xsi:type="dcterms:W3CDTF">2019-12-24T13:24:28Z</dcterms:modified>
</cp:coreProperties>
</file>