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FC8E9-D2AA-47D3-8CFA-9DABD9BD7C90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E700F-A72D-4D8D-97CA-466BFF84DF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প্রিয়</a:t>
            </a:r>
            <a:r>
              <a:rPr lang="en-US" dirty="0" smtClean="0"/>
              <a:t> </a:t>
            </a:r>
            <a:r>
              <a:rPr lang="en-US" dirty="0" err="1" smtClean="0"/>
              <a:t>শিক্ষার্থী</a:t>
            </a:r>
            <a:r>
              <a:rPr lang="en-US" dirty="0" smtClean="0"/>
              <a:t> </a:t>
            </a:r>
            <a:r>
              <a:rPr lang="en-US" dirty="0" err="1" smtClean="0"/>
              <a:t>বন্ধুরা</a:t>
            </a:r>
            <a:r>
              <a:rPr lang="en-US" dirty="0" smtClean="0"/>
              <a:t> </a:t>
            </a:r>
            <a:r>
              <a:rPr lang="en-US" dirty="0" err="1" smtClean="0"/>
              <a:t>সকলে</a:t>
            </a:r>
            <a:r>
              <a:rPr lang="en-US" dirty="0" smtClean="0"/>
              <a:t> </a:t>
            </a:r>
            <a:r>
              <a:rPr lang="en-US" dirty="0" err="1" smtClean="0"/>
              <a:t>কেমন</a:t>
            </a:r>
            <a:r>
              <a:rPr lang="en-US" dirty="0" smtClean="0"/>
              <a:t>  </a:t>
            </a:r>
            <a:r>
              <a:rPr lang="en-US" dirty="0" err="1" smtClean="0"/>
              <a:t>আছো</a:t>
            </a:r>
            <a:r>
              <a:rPr lang="en-US" dirty="0" smtClean="0"/>
              <a:t> ?</a:t>
            </a:r>
            <a:endParaRPr lang="en-US" dirty="0"/>
          </a:p>
        </p:txBody>
      </p:sp>
      <p:pic>
        <p:nvPicPr>
          <p:cNvPr id="9" name="Picture 8" descr="download (4)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33600"/>
            <a:ext cx="7620000" cy="1352550"/>
          </a:xfrm>
          <a:prstGeom prst="rect">
            <a:avLst/>
          </a:prstGeom>
        </p:spPr>
      </p:pic>
      <p:sp>
        <p:nvSpPr>
          <p:cNvPr id="10" name="Left-Right Arrow 9"/>
          <p:cNvSpPr/>
          <p:nvPr/>
        </p:nvSpPr>
        <p:spPr>
          <a:xfrm>
            <a:off x="2895600" y="2209800"/>
            <a:ext cx="3810000" cy="10942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স্বাগতম</a:t>
            </a:r>
            <a:r>
              <a:rPr lang="en-US" dirty="0" smtClean="0"/>
              <a:t> </a:t>
            </a:r>
            <a:r>
              <a:rPr lang="en-US" dirty="0" err="1" smtClean="0"/>
              <a:t>সবাইকে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দলীয় কাজঃ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1800" dirty="0" smtClean="0"/>
              <a:t>দল-ক-কাবুলিওয়ালাকে দেখে মিনি অন্তঃপুরে চলে গেল কেন?</a:t>
            </a:r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endParaRPr lang="bn-IN" sz="1800" dirty="0" smtClean="0"/>
          </a:p>
          <a:p>
            <a:r>
              <a:rPr lang="bn-IN" sz="1800" dirty="0" smtClean="0"/>
              <a:t>দল-খ-রহমত মিনিকে নানারকম খাবার দিত কেন ? </a:t>
            </a:r>
            <a:endParaRPr lang="en-US" sz="1800" dirty="0"/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05000"/>
            <a:ext cx="6324600" cy="2263140"/>
          </a:xfrm>
          <a:prstGeom prst="rect">
            <a:avLst/>
          </a:prstGeom>
        </p:spPr>
      </p:pic>
      <p:pic>
        <p:nvPicPr>
          <p:cNvPr id="6" name="Picture 5" descr="images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76800"/>
            <a:ext cx="65532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1800" dirty="0" smtClean="0"/>
              <a:t>কে, কাক, কে কৌয়্যা বলেছিল?</a:t>
            </a:r>
          </a:p>
          <a:p>
            <a:r>
              <a:rPr lang="bn-IN" sz="1800" dirty="0" smtClean="0"/>
              <a:t>শ্বশুর নামক কোন এক অপরিচিত জীবের দূরবস্থার কথা কল্পনা করে মিনি কি করত?</a:t>
            </a:r>
          </a:p>
          <a:p>
            <a:r>
              <a:rPr lang="bn-IN" sz="1800" dirty="0" smtClean="0"/>
              <a:t>মিনি কিসের উপর বসে অনর্গল কথা বলত?</a:t>
            </a:r>
          </a:p>
          <a:p>
            <a:r>
              <a:rPr lang="bn-IN" sz="1800" dirty="0" smtClean="0"/>
              <a:t>কাবুলিওয়ালার মাথায় কি ছিল?</a:t>
            </a:r>
          </a:p>
          <a:p>
            <a:r>
              <a:rPr lang="bn-IN" sz="1800" dirty="0" smtClean="0"/>
              <a:t>দুহিতা শব্দের অর্থ কী?</a:t>
            </a:r>
          </a:p>
          <a:p>
            <a:r>
              <a:rPr lang="bn-IN" sz="1800" dirty="0" smtClean="0"/>
              <a:t>প্রফুল্ল শব্দের অর্থ কী? 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বাড়ির কাজঃ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1800" dirty="0" smtClean="0"/>
              <a:t>মিনির মা কাবুলিওয়ালা কে সন্দেহের চোখে দেখত কেন ? </a:t>
            </a:r>
          </a:p>
          <a:p>
            <a:r>
              <a:rPr lang="bn-IN" sz="1800" dirty="0" smtClean="0"/>
              <a:t>কাবুলিওয়ালা মিনিকে কেন খাবার দিত?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ধন্যবাদ সবাই কে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বিদায় আজকের মত</a:t>
            </a:r>
            <a:endParaRPr lang="en-US" dirty="0"/>
          </a:p>
        </p:txBody>
      </p:sp>
      <p:pic>
        <p:nvPicPr>
          <p:cNvPr id="7" name="Picture 6" descr="anniversary-beautiful-bloom-931178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438400"/>
            <a:ext cx="6629400" cy="4038600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>
            <a:off x="4038600" y="3962400"/>
            <a:ext cx="1143000" cy="1371600"/>
          </a:xfrm>
          <a:prstGeom prst="triangle">
            <a:avLst>
              <a:gd name="adj" fmla="val 443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সমাপ্তি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sz="1800" dirty="0" smtClean="0"/>
              <a:t>মোঃ বাবর আলী</a:t>
            </a:r>
          </a:p>
          <a:p>
            <a:r>
              <a:rPr lang="bn-IN" sz="1800" dirty="0" smtClean="0"/>
              <a:t>সহকারি শিক্ষক (বাংলা)</a:t>
            </a:r>
          </a:p>
          <a:p>
            <a:r>
              <a:rPr lang="bn-IN" sz="1800" dirty="0" smtClean="0"/>
              <a:t>হাজি আঃ হামিদ মধ্যমিক বিদ্যালয়</a:t>
            </a:r>
          </a:p>
          <a:p>
            <a:r>
              <a:rPr lang="bn-IN" sz="1800" dirty="0" smtClean="0"/>
              <a:t>ফকিরহাট,বাগেরহাট।</a:t>
            </a:r>
          </a:p>
          <a:p>
            <a:r>
              <a:rPr lang="bn-IN" sz="1800" dirty="0" smtClean="0"/>
              <a:t>মোবাইল নাম্বরঃ০১৯১২৭৫৬৪৮১</a:t>
            </a:r>
          </a:p>
          <a:p>
            <a:r>
              <a:rPr lang="en-US" sz="1800" dirty="0" smtClean="0"/>
              <a:t>ই-</a:t>
            </a:r>
            <a:r>
              <a:rPr lang="en-US" sz="1800" dirty="0" err="1" smtClean="0"/>
              <a:t>মেইল</a:t>
            </a:r>
            <a:r>
              <a:rPr lang="en-US" sz="1800" dirty="0" smtClean="0"/>
              <a:t>- mdbaborali1985@gmail.com</a:t>
            </a:r>
            <a:endParaRPr lang="en-US" sz="1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শিক্ষক পরিচিতিঃ</a:t>
            </a:r>
            <a:endParaRPr lang="en-US" dirty="0"/>
          </a:p>
        </p:txBody>
      </p:sp>
      <p:pic>
        <p:nvPicPr>
          <p:cNvPr id="8" name="Picture 7" descr="59305821_1067823933411724_629259005604973772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524000"/>
            <a:ext cx="3886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dirty="0" err="1"/>
              <a:t>ঃ</a:t>
            </a:r>
            <a:endParaRPr lang="en-US" dirty="0"/>
          </a:p>
        </p:txBody>
      </p:sp>
      <p:pic>
        <p:nvPicPr>
          <p:cNvPr id="4" name="Content Placeholder 3" descr="kabuli o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47800"/>
            <a:ext cx="8458200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কাবুলিওয়ালা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IN" dirty="0" smtClean="0"/>
              <a:t>সপ্তম শ্রেণি</a:t>
            </a:r>
          </a:p>
          <a:p>
            <a:r>
              <a:rPr lang="bn-IN" dirty="0" smtClean="0"/>
              <a:t>বাংলা প্রথম পত্র</a:t>
            </a:r>
          </a:p>
          <a:p>
            <a:r>
              <a:rPr lang="bn-IN" dirty="0" smtClean="0"/>
              <a:t>সময় ৫০ মিনিট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লিখেছেন রবীন্দ্রনাথ ঠাকুর</a:t>
            </a:r>
            <a:endParaRPr lang="en-US" dirty="0"/>
          </a:p>
        </p:txBody>
      </p:sp>
      <p:pic>
        <p:nvPicPr>
          <p:cNvPr id="4" name="Content Placeholder 3" descr="robindro nat.jf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2057400"/>
            <a:ext cx="3200400" cy="3809999"/>
          </a:xfrm>
        </p:spPr>
      </p:pic>
      <p:sp>
        <p:nvSpPr>
          <p:cNvPr id="5" name="Double Wave 4"/>
          <p:cNvSpPr/>
          <p:nvPr/>
        </p:nvSpPr>
        <p:spPr>
          <a:xfrm>
            <a:off x="2895600" y="1066800"/>
            <a:ext cx="27432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জন্ম১৮৬১ সালের ৭ই ,মে,২৫শে বৈশা্‌খ,১২৬৮</a:t>
            </a:r>
            <a:endParaRPr lang="en-US" sz="1000" dirty="0"/>
          </a:p>
        </p:txBody>
      </p:sp>
      <p:sp>
        <p:nvSpPr>
          <p:cNvPr id="6" name="Double Wave 5"/>
          <p:cNvSpPr/>
          <p:nvPr/>
        </p:nvSpPr>
        <p:spPr>
          <a:xfrm>
            <a:off x="6172200" y="1752600"/>
            <a:ext cx="16764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শিক্ষাজীবন</a:t>
            </a:r>
          </a:p>
          <a:p>
            <a:pPr algn="ctr"/>
            <a:r>
              <a:rPr lang="bn-IN" sz="1000" dirty="0" smtClean="0"/>
              <a:t>ব্যারিস্টারি বিলাত</a:t>
            </a:r>
            <a:endParaRPr lang="en-US" sz="1000" dirty="0"/>
          </a:p>
        </p:txBody>
      </p:sp>
      <p:sp>
        <p:nvSpPr>
          <p:cNvPr id="7" name="Double Wave 6"/>
          <p:cNvSpPr/>
          <p:nvPr/>
        </p:nvSpPr>
        <p:spPr>
          <a:xfrm>
            <a:off x="5867400" y="3810000"/>
            <a:ext cx="2057400" cy="762000"/>
          </a:xfrm>
          <a:prstGeom prst="doubleWave">
            <a:avLst>
              <a:gd name="adj1" fmla="val 6250"/>
              <a:gd name="adj2" fmla="val -1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নোবেল ১৯১৩,ডি.লিট ঢাকা বিশ্ব বিদ্যালয়১৯৩৬,নাইট ১৯১৫-ত্যাগ-১৯১৯</a:t>
            </a:r>
            <a:endParaRPr lang="en-US" sz="1000" dirty="0"/>
          </a:p>
        </p:txBody>
      </p:sp>
      <p:sp>
        <p:nvSpPr>
          <p:cNvPr id="8" name="Double Wave 7"/>
          <p:cNvSpPr/>
          <p:nvPr/>
        </p:nvSpPr>
        <p:spPr>
          <a:xfrm>
            <a:off x="6096000" y="4876800"/>
            <a:ext cx="17526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বিখ্যাত গ্রন্থ ঃ গীতাঞ্জলি, বনফুল,বলাকা,মানসি ইত্যাদি</a:t>
            </a:r>
            <a:endParaRPr lang="en-US" sz="1000" dirty="0"/>
          </a:p>
        </p:txBody>
      </p:sp>
      <p:sp>
        <p:nvSpPr>
          <p:cNvPr id="9" name="Double Wave 8"/>
          <p:cNvSpPr/>
          <p:nvPr/>
        </p:nvSpPr>
        <p:spPr>
          <a:xfrm>
            <a:off x="4038600" y="5791200"/>
            <a:ext cx="21336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তিনি একাধারে কবি ,নাট্যকার, সাহিত্যিক,সুরকার,গীতিকার,সংগিতজ্ঞ</a:t>
            </a:r>
            <a:endParaRPr lang="en-US" sz="1000" dirty="0"/>
          </a:p>
        </p:txBody>
      </p:sp>
      <p:sp>
        <p:nvSpPr>
          <p:cNvPr id="10" name="Double Wave 9"/>
          <p:cNvSpPr/>
          <p:nvPr/>
        </p:nvSpPr>
        <p:spPr>
          <a:xfrm>
            <a:off x="990600" y="5791200"/>
            <a:ext cx="17526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ছদ্ম নাম ভানুসিং হ ঠাকুর</a:t>
            </a:r>
            <a:endParaRPr lang="en-US" sz="1000" dirty="0"/>
          </a:p>
        </p:txBody>
      </p:sp>
      <p:sp>
        <p:nvSpPr>
          <p:cNvPr id="11" name="Double Wave 10"/>
          <p:cNvSpPr/>
          <p:nvPr/>
        </p:nvSpPr>
        <p:spPr>
          <a:xfrm>
            <a:off x="457200" y="3124200"/>
            <a:ext cx="2209800" cy="914400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000" dirty="0" smtClean="0"/>
              <a:t>মৃত্যু ১৯৪১খ্রিষ্টাব্দে৭ই,আগস্ট,২২শে শ্রাবণ,১৩৪৮য়া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শিখনফলঃ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 smtClean="0"/>
              <a:t>সন্তানের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প্রতি</a:t>
            </a:r>
            <a:r>
              <a:rPr lang="en-US" sz="1800" dirty="0" smtClean="0"/>
              <a:t> </a:t>
            </a:r>
            <a:r>
              <a:rPr lang="en-US" sz="1800" dirty="0" err="1" smtClean="0"/>
              <a:t>পিতার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স্নেহবোধ</a:t>
            </a:r>
            <a:r>
              <a:rPr lang="en-US" sz="1800" dirty="0" smtClean="0"/>
              <a:t> </a:t>
            </a:r>
            <a:r>
              <a:rPr lang="en-US" sz="1800" dirty="0" err="1" smtClean="0"/>
              <a:t>সম্পর্কে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আলোচনা</a:t>
            </a:r>
            <a:r>
              <a:rPr lang="en-US" sz="1800" dirty="0" smtClean="0"/>
              <a:t> </a:t>
            </a:r>
            <a:r>
              <a:rPr lang="en-US" sz="1800" dirty="0" err="1" smtClean="0"/>
              <a:t>করতে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পারবে</a:t>
            </a:r>
            <a:r>
              <a:rPr lang="en-US" sz="1800" dirty="0" smtClean="0"/>
              <a:t>।</a:t>
            </a:r>
          </a:p>
          <a:p>
            <a:r>
              <a:rPr lang="en-US" sz="1800" dirty="0" err="1" smtClean="0"/>
              <a:t>কাবুলিওয়ালার</a:t>
            </a:r>
            <a:r>
              <a:rPr lang="en-US" sz="1800" dirty="0" smtClean="0"/>
              <a:t> </a:t>
            </a:r>
            <a:r>
              <a:rPr lang="en-US" sz="1800" dirty="0" err="1" smtClean="0"/>
              <a:t>ঝুলিতে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কি</a:t>
            </a:r>
            <a:r>
              <a:rPr lang="en-US" sz="1800" dirty="0" smtClean="0"/>
              <a:t> </a:t>
            </a:r>
            <a:r>
              <a:rPr lang="en-US" sz="1800" dirty="0" err="1" smtClean="0"/>
              <a:t>থাকে</a:t>
            </a:r>
            <a:r>
              <a:rPr lang="en-US" sz="1800" dirty="0" smtClean="0"/>
              <a:t> </a:t>
            </a:r>
            <a:r>
              <a:rPr lang="en-US" sz="1800" dirty="0" err="1" smtClean="0"/>
              <a:t>সহপাঠীদের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সাথে</a:t>
            </a:r>
            <a:r>
              <a:rPr lang="en-US" sz="1800" dirty="0" smtClean="0"/>
              <a:t> </a:t>
            </a:r>
            <a:r>
              <a:rPr lang="en-US" sz="1800" dirty="0" err="1" smtClean="0"/>
              <a:t>বলতে</a:t>
            </a:r>
            <a:r>
              <a:rPr lang="en-US" sz="1800" dirty="0" smtClean="0"/>
              <a:t> </a:t>
            </a:r>
            <a:r>
              <a:rPr lang="en-US" sz="1800" dirty="0" err="1" smtClean="0"/>
              <a:t>পারবে</a:t>
            </a:r>
            <a:r>
              <a:rPr lang="en-US" sz="1800" dirty="0" smtClean="0"/>
              <a:t>।</a:t>
            </a:r>
          </a:p>
          <a:p>
            <a:r>
              <a:rPr lang="en-US" sz="1800" dirty="0" err="1" smtClean="0"/>
              <a:t>শিশু</a:t>
            </a:r>
            <a:r>
              <a:rPr lang="en-US" sz="1800" dirty="0" smtClean="0"/>
              <a:t> </a:t>
            </a:r>
            <a:r>
              <a:rPr lang="en-US" sz="1800" dirty="0" err="1" smtClean="0"/>
              <a:t>মনে</a:t>
            </a:r>
            <a:r>
              <a:rPr lang="en-US" sz="1800" dirty="0" smtClean="0"/>
              <a:t> </a:t>
            </a:r>
            <a:r>
              <a:rPr lang="bn-IN" sz="1800" dirty="0" smtClean="0"/>
              <a:t>কৌতূহল সম্পর্কে লিখতে পারবে।</a:t>
            </a:r>
          </a:p>
          <a:p>
            <a:r>
              <a:rPr lang="bn-IN" sz="1800" dirty="0" smtClean="0"/>
              <a:t>শিশুমনের সরলতা উপলব্ধি করতে পারবে।</a:t>
            </a:r>
          </a:p>
          <a:p>
            <a:r>
              <a:rPr lang="bn-IN" sz="1800" dirty="0" smtClean="0"/>
              <a:t>কাবুলিওয়ালার রূপের বর্ণ্না করতে পারবে।</a:t>
            </a:r>
            <a:endParaRPr lang="en-US" sz="1800" dirty="0"/>
          </a:p>
        </p:txBody>
      </p:sp>
      <p:pic>
        <p:nvPicPr>
          <p:cNvPr id="4" name="Picture 3" descr="kabuliw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2800"/>
            <a:ext cx="9144000" cy="2646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আদর্শ পাঠঃ</a:t>
            </a:r>
            <a:endParaRPr lang="en-US" dirty="0"/>
          </a:p>
        </p:txBody>
      </p:sp>
      <p:pic>
        <p:nvPicPr>
          <p:cNvPr id="8" name="Content Placeholder 7" descr="69812825_362411164703494_3108260784073867264_n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1295400"/>
            <a:ext cx="6217920" cy="431657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সরব পাঠঃ</a:t>
            </a:r>
            <a:endParaRPr lang="en-US" dirty="0"/>
          </a:p>
        </p:txBody>
      </p:sp>
      <p:pic>
        <p:nvPicPr>
          <p:cNvPr id="20" name="Content Placeholder 19" descr="70504881_2196875847279573_157473826574591590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3040" y="2114391"/>
            <a:ext cx="6217920" cy="34975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5105400" cy="533400"/>
          </a:xfrm>
        </p:spPr>
        <p:txBody>
          <a:bodyPr>
            <a:normAutofit fontScale="90000"/>
          </a:bodyPr>
          <a:lstStyle/>
          <a:p>
            <a:r>
              <a:rPr lang="bn-IN" dirty="0" smtClean="0"/>
              <a:t>একক কাজঃ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/>
          </a:bodyPr>
          <a:lstStyle/>
          <a:p>
            <a:r>
              <a:rPr lang="bn-IN" sz="1800" dirty="0" smtClean="0"/>
              <a:t>কাবুলিওয়ালার মলিন কাগজে কী ছিল?</a:t>
            </a:r>
          </a:p>
          <a:p>
            <a:r>
              <a:rPr lang="bn-IN" sz="1800" dirty="0" smtClean="0"/>
              <a:t>আফগানিস্তানের রাজধানীর নাম কী?</a:t>
            </a:r>
          </a:p>
          <a:p>
            <a:r>
              <a:rPr lang="bn-IN" sz="1800" dirty="0" smtClean="0"/>
              <a:t>খোবানি শব্দের অর্থ কী?</a:t>
            </a:r>
          </a:p>
          <a:p>
            <a:r>
              <a:rPr lang="bn-IN" sz="1800" dirty="0" smtClean="0"/>
              <a:t>কে শঙ্কিত স্বভাবের লোক ছিল?</a:t>
            </a:r>
          </a:p>
          <a:p>
            <a:r>
              <a:rPr lang="bn-IN" sz="1800" dirty="0" smtClean="0"/>
              <a:t>কাবুলিওয়ালার নাম কী?</a:t>
            </a:r>
          </a:p>
          <a:p>
            <a:r>
              <a:rPr lang="bn-IN" sz="1800" dirty="0" smtClean="0"/>
              <a:t>কাবুলিওয়ালা মিনিকে কীদিত?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244</Words>
  <Application>Microsoft Office PowerPoint</Application>
  <PresentationFormat>On-screen Show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</vt:lpstr>
      <vt:lpstr>শিক্ষক পরিচিতিঃ</vt:lpstr>
      <vt:lpstr>পাঠ শিরোনামঃ</vt:lpstr>
      <vt:lpstr>কাবুলিওয়ালা</vt:lpstr>
      <vt:lpstr> লিখেছেন রবীন্দ্রনাথ ঠাকুর</vt:lpstr>
      <vt:lpstr>শিখনফলঃ</vt:lpstr>
      <vt:lpstr>আদর্শ পাঠঃ</vt:lpstr>
      <vt:lpstr>সরব পাঠঃ</vt:lpstr>
      <vt:lpstr>একক কাজঃ</vt:lpstr>
      <vt:lpstr>দলীয় কাজঃ</vt:lpstr>
      <vt:lpstr>মূল্যায়ন </vt:lpstr>
      <vt:lpstr>বাড়ির কাজঃ</vt:lpstr>
      <vt:lpstr>ধন্যবাদ সবাই কে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43</cp:revision>
  <dcterms:created xsi:type="dcterms:W3CDTF">2019-12-24T05:01:15Z</dcterms:created>
  <dcterms:modified xsi:type="dcterms:W3CDTF">2019-12-24T15:49:21Z</dcterms:modified>
</cp:coreProperties>
</file>