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269" r:id="rId6"/>
    <p:sldId id="266" r:id="rId7"/>
    <p:sldId id="271" r:id="rId8"/>
    <p:sldId id="272" r:id="rId9"/>
    <p:sldId id="262" r:id="rId10"/>
    <p:sldId id="270" r:id="rId11"/>
    <p:sldId id="264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25" autoAdjust="0"/>
  </p:normalViewPr>
  <p:slideViewPr>
    <p:cSldViewPr>
      <p:cViewPr varScale="1">
        <p:scale>
          <a:sx n="58" d="100"/>
          <a:sy n="58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7AC64-E9F5-4F95-99D7-ABEF1FE6CFB6}" type="datetimeFigureOut">
              <a:rPr lang="en-US" smtClean="0"/>
              <a:t>24-Dec-19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06AF2-5D59-475C-9F97-AEA437A6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06AF2-5D59-475C-9F97-AEA437A6BF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0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06AF2-5D59-475C-9F97-AEA437A6BF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5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010400" cy="1219200"/>
          </a:xfrm>
          <a:blipFill>
            <a:blip r:embed="rId3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শুভেচ্ছা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81200"/>
            <a:ext cx="6934200" cy="4599781"/>
          </a:xfrm>
          <a:ln w="28575">
            <a:solidFill>
              <a:srgbClr val="FF000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4191000" y="3200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906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162800" cy="1554162"/>
          </a:xfr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3916681"/>
            <a:ext cx="8763000" cy="1036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আমাদের ছেলেরা কি পণ করবে?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438400"/>
            <a:ext cx="8763000" cy="1066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 আমাদের ছেলেরা কিসে বড় হবে? 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8991600" cy="1447801"/>
          </a:xfrm>
          <a:solidFill>
            <a:schemeClr val="bg2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l"/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১।বিপদ এলে ছেলেরা কি করবে?  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7391400" cy="1524000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7855" y="534651"/>
            <a:ext cx="6082145" cy="144655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343400"/>
            <a:ext cx="8991600" cy="1015663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২।আমাদের ছেলেরা কি পণ করবে? 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04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" y="1600200"/>
            <a:ext cx="8229600" cy="49530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63654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457200"/>
            <a:ext cx="5334000" cy="2895600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ভবানী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কান্ত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পাহাড়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পুর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কাহারোল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দিনাজপুর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5410200" cy="2362200"/>
          </a:xfrm>
          <a:solidFill>
            <a:schemeClr val="bg2">
              <a:lumMod val="9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 3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</a:t>
            </a:r>
            <a:endPara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বাংলা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 আদর্শ ছেলে 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 প্রথম ছয় লাইন (পৃষ্টাঃ৬৮)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892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990600"/>
            <a:ext cx="7696200" cy="12954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00100" y="2514600"/>
            <a:ext cx="7696200" cy="2590800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শোনাঃ ২.১.২ ; কবিতা শুনে বুঝতে পারবে । 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বলাঃ ২.২.২; প্রমিত উচ্চারনে কবিতা আবৃতি করতে পারবে। 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পড়াঃ২.২.২ ;প্রমিত উচ্চারনে কবিতা আবৃতি করতে পারবে । 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লেখাঃ২.১.২ ;পাঠ্যপুস্তকের কবিতা লিখতে পারবে।  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83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4343400" cy="1219200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আদর্শ ছেলে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52600"/>
            <a:ext cx="6629400" cy="4724400"/>
          </a:xfr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13390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5784273" cy="14478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শিক্ষকের পাঠ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33600"/>
            <a:ext cx="5791200" cy="4514851"/>
          </a:xfrm>
          <a:ln w="285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5105400" cy="990600"/>
          </a:xfrm>
          <a:solidFill>
            <a:schemeClr val="bg2">
              <a:lumMod val="9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শিক্ষার্থীর পাঠ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TI-Dinaj\Desktop\Picture\0 - Cop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1805781"/>
            <a:ext cx="54102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552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7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নতুন শব্দ </a:t>
            </a:r>
            <a:endParaRPr lang="en-US" sz="72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209800"/>
            <a:ext cx="8229600" cy="212365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6600" b="1" dirty="0">
                <a:latin typeface="NikoshBAN" pitchFamily="2" charset="0"/>
                <a:cs typeface="NikoshBAN" pitchFamily="2" charset="0"/>
              </a:rPr>
              <a:t>তেজ- শক্তি,জোর </a:t>
            </a:r>
          </a:p>
          <a:p>
            <a:pPr algn="ctr"/>
            <a:r>
              <a:rPr lang="bn-BD" sz="6600" b="1" dirty="0">
                <a:latin typeface="NikoshBAN" pitchFamily="2" charset="0"/>
                <a:cs typeface="NikoshBAN" pitchFamily="2" charset="0"/>
              </a:rPr>
              <a:t>আগুয়ান-অগ্রসর হওয়া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51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696200" cy="1143000"/>
          </a:xfrm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8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যুক্তবর্ণ </a:t>
            </a:r>
            <a:r>
              <a:rPr lang="bn-BD" sz="8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ভেঙ্গে দেওয়া </a:t>
            </a:r>
            <a:r>
              <a:rPr lang="bn-BD" sz="8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3105835"/>
            <a:ext cx="7391400" cy="19389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6000" b="1" dirty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;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ক্ত=ক+ত </a:t>
            </a:r>
            <a:endParaRPr lang="bn-BD" sz="60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dirty="0">
                <a:latin typeface="NikoshBAN" pitchFamily="2" charset="0"/>
                <a:cs typeface="NikoshBAN" pitchFamily="2" charset="0"/>
              </a:rPr>
              <a:t>প্রাণ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;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প্র=প </a:t>
            </a:r>
            <a:r>
              <a:rPr lang="bn-BD" sz="6000" b="1" dirty="0">
                <a:latin typeface="NikoshBAN" pitchFamily="2" charset="0"/>
                <a:cs typeface="NikoshBAN" pitchFamily="2" charset="0"/>
              </a:rPr>
              <a:t>+ (র ফলা) </a:t>
            </a:r>
          </a:p>
        </p:txBody>
      </p:sp>
    </p:spTree>
    <p:extLst>
      <p:ext uri="{BB962C8B-B14F-4D97-AF65-F5344CB8AC3E}">
        <p14:creationId xmlns:p14="http://schemas.microsoft.com/office/powerpoint/2010/main" val="372162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8080"/>
            <a:ext cx="1932709" cy="674040"/>
          </a:xfr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bn-BD" dirty="0" smtClean="0">
                <a:latin typeface="NikoshBAN" pitchFamily="2" charset="0"/>
                <a:cs typeface="NikoshBAN" pitchFamily="2" charset="0"/>
              </a:rPr>
              <a:t>জবা দলঃ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13709" y="609600"/>
            <a:ext cx="4572000" cy="1015663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4074525"/>
            <a:ext cx="2438400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গোলাপ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2057400"/>
            <a:ext cx="57912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আদর্শ ছেলে কবিতার প্রথম তিন লাইন আবৃতি কর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3505200"/>
            <a:ext cx="5791200" cy="1905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আদর্শ ছেলে কবিতার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চতুর্থ থেকে ৬ষ্ঠ</a:t>
            </a:r>
            <a:r>
              <a:rPr lang="bn-BD" sz="3200" dirty="0" smtClean="0">
                <a:solidFill>
                  <a:schemeClr val="tx1"/>
                </a:solidFill>
              </a:rPr>
              <a:t>লাইন আবৃতি কর।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15602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</TotalTime>
  <Words>144</Words>
  <Application>Microsoft Office PowerPoint</Application>
  <PresentationFormat>On-screen Show (4:3)</PresentationFormat>
  <Paragraphs>35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NikoshBAN</vt:lpstr>
      <vt:lpstr>Vrinda</vt:lpstr>
      <vt:lpstr>Office Theme</vt:lpstr>
      <vt:lpstr>শুভেচ্ছা </vt:lpstr>
      <vt:lpstr>ভবানী কান্ত রায়  প্রধান শিক্ষক পাহাড়পুর সরকারি প্রাথমিক বিদ্যালয়। কাহারোল , দিনাজপুর</vt:lpstr>
      <vt:lpstr>শিখন ফল </vt:lpstr>
      <vt:lpstr>আদর্শ ছেলে </vt:lpstr>
      <vt:lpstr>শিক্ষকের পাঠ </vt:lpstr>
      <vt:lpstr>শিক্ষার্থীর পাঠ </vt:lpstr>
      <vt:lpstr>নতুন শব্দ </vt:lpstr>
      <vt:lpstr>যুক্তবর্ণ ভেঙ্গে দেওয়া  </vt:lpstr>
      <vt:lpstr>জবা দলঃ</vt:lpstr>
      <vt:lpstr>একক কাজ </vt:lpstr>
      <vt:lpstr>১।বিপদ এলে ছেলেরা কি করবে?  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PTI-Dinaj</dc:creator>
  <cp:lastModifiedBy>DPE</cp:lastModifiedBy>
  <cp:revision>143</cp:revision>
  <dcterms:created xsi:type="dcterms:W3CDTF">2006-08-16T00:00:00Z</dcterms:created>
  <dcterms:modified xsi:type="dcterms:W3CDTF">2019-12-24T08:35:07Z</dcterms:modified>
</cp:coreProperties>
</file>