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Slides/notesSlide2.xml" ContentType="application/vnd.openxmlformats-officedocument.presentationml.notes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7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type="screen16x9" cy="6858000" cx="12192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tableStyles" Target="tableStyle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00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370ADEE0-F525-4B00-BCE4-3AEA167BC433}" type="datetimeFigureOut">
              <a:rPr lang="en-US" smtClean="0"/>
              <a:t>16-Sep-19</a:t>
            </a:fld>
            <a:endParaRPr lang="en-US"/>
          </a:p>
        </p:txBody>
      </p:sp>
      <p:sp>
        <p:nvSpPr>
          <p:cNvPr id="1048701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702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03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04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6AC92F02-0F8B-4E92-8D65-12F6362172A7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8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58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995B5470-AAFD-4CD2-A55F-5ADE2C68637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5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5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995B5470-AAFD-4CD2-A55F-5ADE2C68637B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AF8D62F-9922-4A48-951B-96398AB15E9B}" type="datetimeFigureOut">
              <a:rPr lang="en-US" smtClean="0"/>
              <a:t>16-Sep-19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671663C-C048-4E55-B4FD-4167BCC268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7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7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AF8D62F-9922-4A48-951B-96398AB15E9B}" type="datetimeFigureOut">
              <a:rPr lang="en-US" smtClean="0"/>
              <a:t>16-Sep-19</a:t>
            </a:fld>
            <a:endParaRPr lang="en-US"/>
          </a:p>
        </p:txBody>
      </p:sp>
      <p:sp>
        <p:nvSpPr>
          <p:cNvPr id="104867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671663C-C048-4E55-B4FD-4167BCC268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6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6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AF8D62F-9922-4A48-951B-96398AB15E9B}" type="datetimeFigureOut">
              <a:rPr lang="en-US" smtClean="0"/>
              <a:t>16-Sep-19</a:t>
            </a:fld>
            <a:endParaRPr lang="en-US"/>
          </a:p>
        </p:txBody>
      </p:sp>
      <p:sp>
        <p:nvSpPr>
          <p:cNvPr id="104866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671663C-C048-4E55-B4FD-4167BCC268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AF8D62F-9922-4A48-951B-96398AB15E9B}" type="datetimeFigureOut">
              <a:rPr lang="en-US" smtClean="0"/>
              <a:t>16-Sep-19</a:t>
            </a:fld>
            <a:endParaRPr lang="en-US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671663C-C048-4E55-B4FD-4167BCC268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61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AF8D62F-9922-4A48-951B-96398AB15E9B}" type="datetimeFigureOut">
              <a:rPr lang="en-US" smtClean="0"/>
              <a:t>16-Sep-19</a:t>
            </a:fld>
            <a:endParaRPr lang="en-US"/>
          </a:p>
        </p:txBody>
      </p:sp>
      <p:sp>
        <p:nvSpPr>
          <p:cNvPr id="10486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671663C-C048-4E55-B4FD-4167BCC268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5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56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5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AF8D62F-9922-4A48-951B-96398AB15E9B}" type="datetimeFigureOut">
              <a:rPr lang="en-US" smtClean="0"/>
              <a:t>16-Sep-19</a:t>
            </a:fld>
            <a:endParaRPr lang="en-US"/>
          </a:p>
        </p:txBody>
      </p:sp>
      <p:sp>
        <p:nvSpPr>
          <p:cNvPr id="104865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671663C-C048-4E55-B4FD-4167BCC268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92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93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9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95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9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AF8D62F-9922-4A48-951B-96398AB15E9B}" type="datetimeFigureOut">
              <a:rPr lang="en-US" smtClean="0"/>
              <a:t>16-Sep-19</a:t>
            </a:fld>
            <a:endParaRPr lang="en-US"/>
          </a:p>
        </p:txBody>
      </p:sp>
      <p:sp>
        <p:nvSpPr>
          <p:cNvPr id="104869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671663C-C048-4E55-B4FD-4167BCC268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2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7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AF8D62F-9922-4A48-951B-96398AB15E9B}" type="datetimeFigureOut">
              <a:rPr lang="en-US" smtClean="0"/>
              <a:t>16-Sep-19</a:t>
            </a:fld>
            <a:endParaRPr lang="en-US"/>
          </a:p>
        </p:txBody>
      </p:sp>
      <p:sp>
        <p:nvSpPr>
          <p:cNvPr id="104867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671663C-C048-4E55-B4FD-4167BCC268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AF8D62F-9922-4A48-951B-96398AB15E9B}" type="datetimeFigureOut">
              <a:rPr lang="en-US" smtClean="0"/>
              <a:t>16-Sep-19</a:t>
            </a:fld>
            <a:endParaRPr lang="en-US"/>
          </a:p>
        </p:txBody>
      </p:sp>
      <p:sp>
        <p:nvSpPr>
          <p:cNvPr id="104859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671663C-C048-4E55-B4FD-4167BCC268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86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8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8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AF8D62F-9922-4A48-951B-96398AB15E9B}" type="datetimeFigureOut">
              <a:rPr lang="en-US" smtClean="0"/>
              <a:t>16-Sep-19</a:t>
            </a:fld>
            <a:endParaRPr lang="en-US"/>
          </a:p>
        </p:txBody>
      </p:sp>
      <p:sp>
        <p:nvSpPr>
          <p:cNvPr id="104868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671663C-C048-4E55-B4FD-4167BCC268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2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80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68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8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AF8D62F-9922-4A48-951B-96398AB15E9B}" type="datetimeFigureOut">
              <a:rPr lang="en-US" smtClean="0"/>
              <a:t>16-Sep-19</a:t>
            </a:fld>
            <a:endParaRPr lang="en-US"/>
          </a:p>
        </p:txBody>
      </p:sp>
      <p:sp>
        <p:nvSpPr>
          <p:cNvPr id="104868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671663C-C048-4E55-B4FD-4167BCC268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p:bgPr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8D62F-9922-4A48-951B-96398AB15E9B}" type="datetimeFigureOut">
              <a:rPr lang="en-US" smtClean="0"/>
              <a:t>16-Sep-19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1663C-C048-4E55-B4FD-4167BCC2688A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gif"/><Relationship Id="rId2" Type="http://schemas.openxmlformats.org/officeDocument/2006/relationships/image" Target="../media/image15.gif"/><Relationship Id="rId3" Type="http://schemas.openxmlformats.org/officeDocument/2006/relationships/image" Target="../media/image16.jpe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28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Rectangle 2"/>
          <p:cNvSpPr/>
          <p:nvPr/>
        </p:nvSpPr>
        <p:spPr>
          <a:xfrm>
            <a:off x="1358666" y="620514"/>
            <a:ext cx="9542780" cy="701040"/>
          </a:xfrm>
          <a:prstGeom prst="rect"/>
        </p:spPr>
        <p:txBody>
          <a:bodyPr wrap="none">
            <a:spAutoFit/>
          </a:bodyPr>
          <a:p>
            <a:r>
              <a:rPr b="1" dirty="0" sz="4100" lang="bn-BD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b="1" dirty="0" sz="4100" lang="bn-BD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b="1" dirty="0" sz="4100" lang="bn-BD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b="1" dirty="0" sz="4100" lang="bn-BD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altLang="bn-BD" b="1" dirty="0" sz="4100" lang="en-US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4100" lang="bn-BD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altLang="en-US" b="1" dirty="0" sz="4100" lang="bn-BD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altLang="en-US" b="1" dirty="0" sz="4100" lang="bn-BD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altLang="en-US" b="1" dirty="0" sz="4100" lang="bn-BD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altLang="en-US" b="1" dirty="0" sz="4100" lang="bn-BD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altLang="en-US" b="1" dirty="0" sz="4100" lang="bn-BD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altLang="en-US" b="1" dirty="0" sz="4100" lang="bn-BD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altLang="bn-BD" b="1" dirty="0" sz="4100" lang="en-US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100" lang="bn-BD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ও অভিনন্দন </a:t>
            </a:r>
            <a:endParaRPr dirty="0" sz="4100" lang="en-US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6" name="Group 3"/>
          <p:cNvGrpSpPr/>
          <p:nvPr/>
        </p:nvGrpSpPr>
        <p:grpSpPr>
          <a:xfrm>
            <a:off x="504092" y="0"/>
            <a:ext cx="11148646" cy="6791048"/>
            <a:chOff x="0" y="0"/>
            <a:chExt cx="9136715" cy="6857999"/>
          </a:xfrm>
          <a:noFill/>
        </p:grpSpPr>
        <p:grpSp>
          <p:nvGrpSpPr>
            <p:cNvPr id="27" name="Group 4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28" name="Group 28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097152" name="Picture 3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153" name="Picture 3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154" name="Picture 3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grpSp>
            <p:nvGrpSpPr>
              <p:cNvPr id="29" name="Group 29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2097155" name="Picture 3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156" name="Picture 3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157" name="Picture 3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</p:grpSp>
        <p:grpSp>
          <p:nvGrpSpPr>
            <p:cNvPr id="30" name="Group 5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31" name="Group 22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097158" name="Picture 2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159" name="Picture 2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160" name="Picture 2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pic>
            <p:nvPicPr>
              <p:cNvPr id="2097161" name="Picture 23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 cstate="print"/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/>
              <a:grpFill/>
              <a:ln>
                <a:noFill/>
              </a:ln>
            </p:spPr>
          </p:pic>
          <p:pic>
            <p:nvPicPr>
              <p:cNvPr id="2097162" name="Picture 24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 cstate="print"/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/>
              <a:grpFill/>
              <a:ln>
                <a:noFill/>
              </a:ln>
            </p:spPr>
          </p:pic>
        </p:grpSp>
        <p:grpSp>
          <p:nvGrpSpPr>
            <p:cNvPr id="32" name="Group 6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33" name="Group 14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097163" name="Picture 1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164" name="Picture 2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165" name="Picture 2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grpSp>
            <p:nvGrpSpPr>
              <p:cNvPr id="34" name="Group 15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2097166" name="Picture 1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167" name="Picture 1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168" name="Picture 1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</p:grpSp>
        <p:grpSp>
          <p:nvGrpSpPr>
            <p:cNvPr id="35" name="Group 7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36" name="Group 8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097169" name="Picture 1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170" name="Picture 1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171" name="Picture 1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pic>
            <p:nvPicPr>
              <p:cNvPr id="2097172" name="Picture 9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 cstate="print"/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/>
              <a:grpFill/>
              <a:ln>
                <a:noFill/>
              </a:ln>
            </p:spPr>
          </p:pic>
          <p:pic>
            <p:nvPicPr>
              <p:cNvPr id="2097173" name="Picture 10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 cstate="print"/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/>
              <a:grpFill/>
              <a:ln>
                <a:noFill/>
              </a:ln>
            </p:spPr>
          </p:pic>
        </p:grpSp>
      </p:grpSp>
      <p:pic>
        <p:nvPicPr>
          <p:cNvPr id="2097574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1436925" y="1523325"/>
            <a:ext cx="9318149" cy="4618538"/>
          </a:xfrm>
          <a:prstGeom prst="rect"/>
        </p:spPr>
      </p:pic>
    </p:spTree>
  </p:cSld>
  <p:clrMapOvr>
    <a:masterClrMapping/>
  </p:clrMapOvr>
  <p:transition>
    <p:split dir="in" orient="vert"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1985617" y="657427"/>
            <a:ext cx="8072784" cy="1325563"/>
          </a:xfrm>
        </p:spPr>
        <p:txBody>
          <a:bodyPr>
            <a:noAutofit/>
          </a:bodyPr>
          <a:p>
            <a:r>
              <a:rPr b="1" dirty="0" sz="8000" lang="bn-BD" u="sng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সন্ধি</a:t>
            </a:r>
            <a:endParaRPr b="1" dirty="0" sz="8000" lang="en-US" u="sng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6" name="TextBox 11"/>
          <p:cNvSpPr txBox="1"/>
          <p:nvPr/>
        </p:nvSpPr>
        <p:spPr>
          <a:xfrm>
            <a:off x="2209800" y="3200401"/>
            <a:ext cx="7848600" cy="1882139"/>
          </a:xfrm>
          <a:prstGeom prst="rect"/>
          <a:noFill/>
          <a:ln>
            <a:solidFill>
              <a:schemeClr val="accent1"/>
            </a:solidFill>
          </a:ln>
        </p:spPr>
        <p:txBody>
          <a:bodyPr rtlCol="0" wrap="square">
            <a:spAutoFit/>
          </a:bodyPr>
          <a:p>
            <a:r>
              <a:rPr b="1" dirty="0" sz="4000" lang="bn-BD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আরো কয়েক রকমের সন্ধি আছে। আজ আমরা শুধু স্বরসন্ধি এবং ব্যঞ্জনসন্ধি নিয়ে আলোচনা করবো।  </a:t>
            </a:r>
            <a:endParaRPr b="1" dirty="0" sz="4000" lang="bn-BD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4" name="Group 3"/>
          <p:cNvGrpSpPr/>
          <p:nvPr/>
        </p:nvGrpSpPr>
        <p:grpSpPr>
          <a:xfrm>
            <a:off x="504092" y="0"/>
            <a:ext cx="11148646" cy="6791048"/>
            <a:chOff x="0" y="0"/>
            <a:chExt cx="9136715" cy="6857999"/>
          </a:xfrm>
          <a:noFill/>
        </p:grpSpPr>
        <p:grpSp>
          <p:nvGrpSpPr>
            <p:cNvPr id="135" name="Group 4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136" name="Group 29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097336" name="Picture 3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337" name="Picture 3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338" name="Picture 3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grpSp>
            <p:nvGrpSpPr>
              <p:cNvPr id="137" name="Group 30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2097339" name="Picture 3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340" name="Picture 3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341" name="Picture 3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</p:grpSp>
        <p:grpSp>
          <p:nvGrpSpPr>
            <p:cNvPr id="138" name="Group 5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139" name="Group 23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097342" name="Picture 2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343" name="Picture 2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344" name="Picture 2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pic>
            <p:nvPicPr>
              <p:cNvPr id="2097345" name="Picture 24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 cstate="print"/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/>
              <a:grpFill/>
              <a:ln>
                <a:noFill/>
              </a:ln>
            </p:spPr>
          </p:pic>
          <p:pic>
            <p:nvPicPr>
              <p:cNvPr id="2097346" name="Picture 25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 cstate="print"/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/>
              <a:grpFill/>
              <a:ln>
                <a:noFill/>
              </a:ln>
            </p:spPr>
          </p:pic>
        </p:grpSp>
        <p:grpSp>
          <p:nvGrpSpPr>
            <p:cNvPr id="140" name="Group 6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141" name="Group 15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097347" name="Picture 2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348" name="Picture 2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349" name="Picture 2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grpSp>
            <p:nvGrpSpPr>
              <p:cNvPr id="142" name="Group 16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2097350" name="Picture 1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351" name="Picture 1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352" name="Picture 1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</p:grpSp>
        <p:grpSp>
          <p:nvGrpSpPr>
            <p:cNvPr id="143" name="Group 7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144" name="Group 8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097353" name="Picture 1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354" name="Picture 1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355" name="Picture 1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pic>
            <p:nvPicPr>
              <p:cNvPr id="2097356" name="Picture 9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 cstate="print"/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/>
              <a:grpFill/>
              <a:ln>
                <a:noFill/>
              </a:ln>
            </p:spPr>
          </p:pic>
          <p:pic>
            <p:nvPicPr>
              <p:cNvPr id="2097357" name="Picture 10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 cstate="print"/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/>
              <a:grpFill/>
              <a:ln>
                <a:noFill/>
              </a:ln>
            </p:spPr>
          </p:pic>
        </p:grpSp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>
          <a:xfrm>
            <a:off x="1800532" y="228600"/>
            <a:ext cx="3940556" cy="1143000"/>
          </a:xfrm>
        </p:spPr>
        <p:txBody>
          <a:bodyPr/>
          <a:p>
            <a:r>
              <a:rPr dirty="0" lang="bn-BD" u="sng" smtClean="0">
                <a:latin typeface="NikoshBAN" pitchFamily="2" charset="0"/>
                <a:cs typeface="NikoshBAN" pitchFamily="2" charset="0"/>
              </a:rPr>
              <a:t>সন্ধির উদাহরণ </a:t>
            </a:r>
            <a:endParaRPr dirty="0" lang="en-US" u="sng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8" name="Rectangle 3"/>
          <p:cNvSpPr/>
          <p:nvPr/>
        </p:nvSpPr>
        <p:spPr>
          <a:xfrm>
            <a:off x="1866901" y="1524001"/>
            <a:ext cx="8366629" cy="1056640"/>
          </a:xfrm>
          <a:prstGeom prst="rect"/>
        </p:spPr>
        <p:txBody>
          <a:bodyPr wrap="square">
            <a:spAutoFit/>
          </a:bodyPr>
          <a:p>
            <a:r>
              <a:rPr dirty="0" sz="3200" lang="bn-BD">
                <a:latin typeface="NikoshBAN" pitchFamily="2" charset="0"/>
                <a:cs typeface="NikoshBAN" pitchFamily="2" charset="0"/>
              </a:rPr>
              <a:t>স্বরধ্বনির সাথে স্বরধ্বনি মিলে যে সন্ধি হয় তাকে স্বরসন্ধি বলে।  </a:t>
            </a:r>
          </a:p>
        </p:txBody>
      </p:sp>
      <p:pic>
        <p:nvPicPr>
          <p:cNvPr id="2097358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943099" y="3571445"/>
            <a:ext cx="2152523" cy="1328315"/>
          </a:xfrm>
          <a:prstGeom prst="rect"/>
        </p:spPr>
      </p:pic>
      <p:pic>
        <p:nvPicPr>
          <p:cNvPr id="2097359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4755525" y="3607830"/>
            <a:ext cx="2323390" cy="1328315"/>
          </a:xfrm>
          <a:prstGeom prst="rect"/>
        </p:spPr>
      </p:pic>
      <p:pic>
        <p:nvPicPr>
          <p:cNvPr id="2097360" name="Picture 5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 cstate="print"/>
          <a:srcRect t="15977" r="32967" b="29892"/>
          <a:stretch>
            <a:fillRect/>
          </a:stretch>
        </p:blipFill>
        <p:spPr>
          <a:xfrm>
            <a:off x="7696200" y="3607830"/>
            <a:ext cx="2255770" cy="1249047"/>
          </a:xfrm>
          <a:prstGeom prst="rect"/>
        </p:spPr>
      </p:pic>
      <p:sp>
        <p:nvSpPr>
          <p:cNvPr id="1048619" name="Rectangle 10"/>
          <p:cNvSpPr/>
          <p:nvPr/>
        </p:nvSpPr>
        <p:spPr>
          <a:xfrm>
            <a:off x="7862787" y="5365413"/>
            <a:ext cx="2089183" cy="707886"/>
          </a:xfrm>
          <a:prstGeom prst="rect"/>
          <a:ln>
            <a:solidFill>
              <a:schemeClr val="accent1"/>
            </a:solidFill>
          </a:ln>
        </p:spPr>
        <p:txBody>
          <a:bodyPr wrap="square">
            <a:spAutoFit/>
          </a:bodyPr>
          <a:p>
            <a:pPr algn="ctr"/>
            <a:r>
              <a:rPr dirty="0" sz="4000" lang="bn-BD">
                <a:latin typeface="NikoshBAN" pitchFamily="2" charset="0"/>
                <a:cs typeface="NikoshBAN" pitchFamily="2" charset="0"/>
              </a:rPr>
              <a:t>নবান্ন</a:t>
            </a:r>
            <a:endParaRPr dirty="0" sz="4000" lang="en-US"/>
          </a:p>
        </p:txBody>
      </p:sp>
      <p:sp>
        <p:nvSpPr>
          <p:cNvPr id="1048620" name="Rectangle 11"/>
          <p:cNvSpPr/>
          <p:nvPr/>
        </p:nvSpPr>
        <p:spPr>
          <a:xfrm>
            <a:off x="1943100" y="2393722"/>
            <a:ext cx="2476500" cy="1285239"/>
          </a:xfrm>
          <a:prstGeom prst="rect"/>
          <a:ln>
            <a:solidFill>
              <a:schemeClr val="accent1"/>
            </a:solidFill>
          </a:ln>
        </p:spPr>
        <p:txBody>
          <a:bodyPr wrap="square">
            <a:spAutoFit/>
          </a:bodyPr>
          <a:p>
            <a:pPr algn="ctr"/>
            <a:r>
              <a:rPr dirty="0" sz="4000" lang="bn-BD">
                <a:latin typeface="NikoshBAN" pitchFamily="2" charset="0"/>
                <a:cs typeface="NikoshBAN" pitchFamily="2" charset="0"/>
              </a:rPr>
              <a:t>নব+অ+অন্ন</a:t>
            </a:r>
            <a:endParaRPr dirty="0" sz="4000" lang="en-US"/>
          </a:p>
        </p:txBody>
      </p:sp>
      <p:sp>
        <p:nvSpPr>
          <p:cNvPr id="1048621" name="Rectangle 14"/>
          <p:cNvSpPr/>
          <p:nvPr/>
        </p:nvSpPr>
        <p:spPr>
          <a:xfrm>
            <a:off x="5059430" y="2416314"/>
            <a:ext cx="2255770" cy="1285239"/>
          </a:xfrm>
          <a:prstGeom prst="rect"/>
          <a:ln>
            <a:solidFill>
              <a:schemeClr val="accent1"/>
            </a:solidFill>
          </a:ln>
        </p:spPr>
        <p:txBody>
          <a:bodyPr wrap="square">
            <a:spAutoFit/>
          </a:bodyPr>
          <a:p>
            <a:pPr algn="ctr"/>
            <a:r>
              <a:rPr dirty="0" sz="4000" lang="bn-BD">
                <a:latin typeface="NikoshBAN" pitchFamily="2" charset="0"/>
                <a:cs typeface="NikoshBAN" pitchFamily="2" charset="0"/>
              </a:rPr>
              <a:t>অ+অ=আ</a:t>
            </a:r>
          </a:p>
        </p:txBody>
      </p:sp>
      <p:sp>
        <p:nvSpPr>
          <p:cNvPr id="1048622" name="Rectangle 15"/>
          <p:cNvSpPr/>
          <p:nvPr/>
        </p:nvSpPr>
        <p:spPr>
          <a:xfrm>
            <a:off x="7696200" y="2416314"/>
            <a:ext cx="2255770" cy="707886"/>
          </a:xfrm>
          <a:prstGeom prst="rect"/>
          <a:ln>
            <a:solidFill>
              <a:schemeClr val="accent1"/>
            </a:solidFill>
          </a:ln>
        </p:spPr>
        <p:txBody>
          <a:bodyPr wrap="square">
            <a:spAutoFit/>
          </a:bodyPr>
          <a:p>
            <a:pPr algn="ctr"/>
            <a:r>
              <a:rPr dirty="0" sz="4000" lang="bn-BD">
                <a:latin typeface="NikoshBAN" pitchFamily="2" charset="0"/>
                <a:cs typeface="NikoshBAN" pitchFamily="2" charset="0"/>
              </a:rPr>
              <a:t>নবান্ন </a:t>
            </a:r>
          </a:p>
        </p:txBody>
      </p:sp>
      <p:sp>
        <p:nvSpPr>
          <p:cNvPr id="1048623" name="Rectangle 16"/>
          <p:cNvSpPr/>
          <p:nvPr/>
        </p:nvSpPr>
        <p:spPr>
          <a:xfrm>
            <a:off x="1899811" y="5370767"/>
            <a:ext cx="2255770" cy="707886"/>
          </a:xfrm>
          <a:prstGeom prst="rect"/>
          <a:ln>
            <a:solidFill>
              <a:schemeClr val="accent1"/>
            </a:solidFill>
          </a:ln>
        </p:spPr>
        <p:txBody>
          <a:bodyPr wrap="square">
            <a:spAutoFit/>
          </a:bodyPr>
          <a:p>
            <a:pPr algn="ctr"/>
            <a:r>
              <a:rPr dirty="0" sz="4000" lang="bn-BD">
                <a:latin typeface="NikoshBAN" pitchFamily="2" charset="0"/>
                <a:cs typeface="NikoshBAN" pitchFamily="2" charset="0"/>
              </a:rPr>
              <a:t>নব</a:t>
            </a:r>
          </a:p>
        </p:txBody>
      </p:sp>
      <p:sp>
        <p:nvSpPr>
          <p:cNvPr id="1048624" name="Rectangle 17"/>
          <p:cNvSpPr/>
          <p:nvPr/>
        </p:nvSpPr>
        <p:spPr>
          <a:xfrm>
            <a:off x="4823145" y="5380721"/>
            <a:ext cx="2255770" cy="707886"/>
          </a:xfrm>
          <a:prstGeom prst="rect"/>
          <a:ln>
            <a:solidFill>
              <a:schemeClr val="accent1"/>
            </a:solidFill>
          </a:ln>
        </p:spPr>
        <p:txBody>
          <a:bodyPr wrap="square">
            <a:spAutoFit/>
          </a:bodyPr>
          <a:p>
            <a:pPr algn="ctr"/>
            <a:r>
              <a:rPr dirty="0" sz="4000" lang="bn-BD">
                <a:latin typeface="NikoshBAN" pitchFamily="2" charset="0"/>
                <a:cs typeface="NikoshBAN" pitchFamily="2" charset="0"/>
              </a:rPr>
              <a:t>অন্ন </a:t>
            </a:r>
          </a:p>
        </p:txBody>
      </p:sp>
      <p:sp>
        <p:nvSpPr>
          <p:cNvPr id="1048625" name="Rectangle 6"/>
          <p:cNvSpPr/>
          <p:nvPr/>
        </p:nvSpPr>
        <p:spPr>
          <a:xfrm>
            <a:off x="5662152" y="457201"/>
            <a:ext cx="2441720" cy="769441"/>
          </a:xfrm>
          <a:prstGeom prst="rect"/>
          <a:ln>
            <a:solidFill>
              <a:schemeClr val="accent1"/>
            </a:solidFill>
          </a:ln>
        </p:spPr>
        <p:txBody>
          <a:bodyPr wrap="square">
            <a:spAutoFit/>
          </a:bodyPr>
          <a:p>
            <a:pPr algn="ctr"/>
            <a:r>
              <a:rPr dirty="0" sz="4400" lang="bn-BD">
                <a:latin typeface="NikoshBAN" pitchFamily="2" charset="0"/>
                <a:cs typeface="NikoshBAN" pitchFamily="2" charset="0"/>
              </a:rPr>
              <a:t>স্বরসন্ধি</a:t>
            </a:r>
            <a:endParaRPr dirty="0" sz="4400" lang="en-US"/>
          </a:p>
        </p:txBody>
      </p:sp>
      <p:grpSp>
        <p:nvGrpSpPr>
          <p:cNvPr id="146" name="Group 18"/>
          <p:cNvGrpSpPr/>
          <p:nvPr/>
        </p:nvGrpSpPr>
        <p:grpSpPr>
          <a:xfrm>
            <a:off x="504092" y="0"/>
            <a:ext cx="11148646" cy="6791048"/>
            <a:chOff x="0" y="0"/>
            <a:chExt cx="9136715" cy="6857999"/>
          </a:xfrm>
          <a:noFill/>
        </p:grpSpPr>
        <p:grpSp>
          <p:nvGrpSpPr>
            <p:cNvPr id="147" name="Group 19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148" name="Group 43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097361" name="Picture 4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362" name="Picture 4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5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363" name="Picture 5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grpSp>
            <p:nvGrpSpPr>
              <p:cNvPr id="149" name="Group 44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2097364" name="Picture 4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365" name="Picture 4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5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366" name="Picture 4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</p:grpSp>
        <p:grpSp>
          <p:nvGrpSpPr>
            <p:cNvPr id="150" name="Group 20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151" name="Group 37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097367" name="Picture 4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368" name="Picture 4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5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369" name="Picture 4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pic>
            <p:nvPicPr>
              <p:cNvPr id="2097370" name="Picture 38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4" cstate="print"/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/>
              <a:grpFill/>
              <a:ln>
                <a:noFill/>
              </a:ln>
            </p:spPr>
          </p:pic>
          <p:pic>
            <p:nvPicPr>
              <p:cNvPr id="2097371" name="Picture 39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4" cstate="print"/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/>
              <a:grpFill/>
              <a:ln>
                <a:noFill/>
              </a:ln>
            </p:spPr>
          </p:pic>
        </p:grpSp>
        <p:grpSp>
          <p:nvGrpSpPr>
            <p:cNvPr id="152" name="Group 21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153" name="Group 29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097372" name="Picture 3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373" name="Picture 3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5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374" name="Picture 3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grpSp>
            <p:nvGrpSpPr>
              <p:cNvPr id="154" name="Group 30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2097375" name="Picture 3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376" name="Picture 3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5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377" name="Picture 3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</p:grpSp>
        <p:grpSp>
          <p:nvGrpSpPr>
            <p:cNvPr id="155" name="Group 22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156" name="Group 23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097378" name="Picture 2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379" name="Picture 2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5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380" name="Picture 2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pic>
            <p:nvPicPr>
              <p:cNvPr id="2097381" name="Picture 24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4" cstate="print"/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/>
              <a:grpFill/>
              <a:ln>
                <a:noFill/>
              </a:ln>
            </p:spPr>
          </p:pic>
          <p:pic>
            <p:nvPicPr>
              <p:cNvPr id="2097382" name="Picture 25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4" cstate="print"/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/>
              <a:grpFill/>
              <a:ln>
                <a:noFill/>
              </a:ln>
            </p:spPr>
          </p:pic>
        </p:grpSp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4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9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097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097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6"/>
                                        <p:tgtEl>
                                          <p:spTgt spid="209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097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097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1"/>
                                        <p:tgtEl>
                                          <p:spTgt spid="209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097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097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6"/>
                                        <p:tgtEl>
                                          <p:spTgt spid="209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>
                      <p:stCondLst>
                        <p:cond delay="indefinite"/>
                      </p:stCondLst>
                      <p:childTnLst>
                        <p:par>
                          <p:cTn fill="hold" id="3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3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>
                      <p:stCondLst>
                        <p:cond delay="indefinite"/>
                      </p:stCondLst>
                      <p:childTnLst>
                        <p:par>
                          <p:cTn fill="hold" id="4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6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50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57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9" grpId="0" animBg="1"/>
      <p:bldP spid="1048620" grpId="0" animBg="1"/>
      <p:bldP spid="1048621" grpId="0" animBg="1"/>
      <p:bldP spid="1048622" grpId="0" animBg="1"/>
      <p:bldP spid="1048623" grpId="0" animBg="1"/>
      <p:bldP spid="10486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>
          <a:xfrm>
            <a:off x="4044472" y="464919"/>
            <a:ext cx="4394794" cy="809073"/>
          </a:xfrm>
        </p:spPr>
        <p:txBody>
          <a:bodyPr>
            <a:noAutofit/>
          </a:bodyPr>
          <a:p>
            <a:pPr algn="ctr"/>
            <a:r>
              <a:rPr dirty="0" sz="5400" lang="bn-BD" u="sng" smtClean="0">
                <a:latin typeface="NikoshBAN" pitchFamily="2" charset="0"/>
                <a:cs typeface="NikoshBAN" pitchFamily="2" charset="0"/>
              </a:rPr>
              <a:t>সন্ধির উদাহরণ </a:t>
            </a:r>
            <a:endParaRPr dirty="0" sz="5400" lang="en-US" u="sng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7" name="Rectangle 4"/>
          <p:cNvSpPr/>
          <p:nvPr/>
        </p:nvSpPr>
        <p:spPr>
          <a:xfrm>
            <a:off x="1760339" y="5368074"/>
            <a:ext cx="2476500" cy="646331"/>
          </a:xfrm>
          <a:prstGeom prst="rect"/>
          <a:ln>
            <a:solidFill>
              <a:schemeClr val="accent1"/>
            </a:solidFill>
          </a:ln>
        </p:spPr>
        <p:txBody>
          <a:bodyPr wrap="square">
            <a:spAutoFit/>
          </a:bodyPr>
          <a:p>
            <a:r>
              <a:rPr dirty="0" sz="3600" lang="bn-BD">
                <a:latin typeface="NikoshBAN" pitchFamily="2" charset="0"/>
                <a:cs typeface="NikoshBAN" pitchFamily="2" charset="0"/>
              </a:rPr>
              <a:t>বিদ্যা</a:t>
            </a:r>
            <a:endParaRPr dirty="0" sz="3600" lang="en-US"/>
          </a:p>
        </p:txBody>
      </p:sp>
      <p:sp>
        <p:nvSpPr>
          <p:cNvPr id="1048628" name="Rectangle 5"/>
          <p:cNvSpPr/>
          <p:nvPr/>
        </p:nvSpPr>
        <p:spPr>
          <a:xfrm>
            <a:off x="4960052" y="5414150"/>
            <a:ext cx="1722101" cy="1285240"/>
          </a:xfrm>
          <a:prstGeom prst="rect"/>
          <a:ln>
            <a:solidFill>
              <a:schemeClr val="accent1"/>
            </a:solidFill>
          </a:ln>
        </p:spPr>
        <p:txBody>
          <a:bodyPr wrap="square">
            <a:spAutoFit/>
          </a:bodyPr>
          <a:p>
            <a:r>
              <a:rPr dirty="0" sz="4000" lang="bn-BD">
                <a:latin typeface="NikoshBAN" pitchFamily="2" charset="0"/>
                <a:cs typeface="NikoshBAN" pitchFamily="2" charset="0"/>
              </a:rPr>
              <a:t>আলয়=</a:t>
            </a:r>
          </a:p>
        </p:txBody>
      </p:sp>
      <p:sp>
        <p:nvSpPr>
          <p:cNvPr id="1048629" name="Rectangle 6"/>
          <p:cNvSpPr/>
          <p:nvPr/>
        </p:nvSpPr>
        <p:spPr>
          <a:xfrm>
            <a:off x="8364667" y="5414150"/>
            <a:ext cx="1719579" cy="624841"/>
          </a:xfrm>
          <a:prstGeom prst="rect"/>
          <a:ln>
            <a:solidFill>
              <a:schemeClr val="accent1"/>
            </a:solidFill>
          </a:ln>
        </p:spPr>
        <p:txBody>
          <a:bodyPr wrap="none">
            <a:spAutoFit/>
          </a:bodyPr>
          <a:p>
            <a:r>
              <a:rPr dirty="0" sz="3600" lang="bn-BD">
                <a:latin typeface="NikoshBAN" pitchFamily="2" charset="0"/>
                <a:cs typeface="NikoshBAN" pitchFamily="2" charset="0"/>
              </a:rPr>
              <a:t>বিদ্যালয়</a:t>
            </a:r>
            <a:endParaRPr dirty="0" sz="3600" lang="en-US"/>
          </a:p>
        </p:txBody>
      </p:sp>
      <p:pic>
        <p:nvPicPr>
          <p:cNvPr id="2097383" name="Picture 1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626180" y="2819401"/>
            <a:ext cx="2155621" cy="2594749"/>
          </a:xfrm>
          <a:prstGeom prst="rect"/>
        </p:spPr>
      </p:pic>
      <p:pic>
        <p:nvPicPr>
          <p:cNvPr id="2097384" name="Picture 15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524000" y="2759300"/>
            <a:ext cx="2209800" cy="2514575"/>
          </a:xfrm>
          <a:prstGeom prst="rect"/>
        </p:spPr>
      </p:pic>
      <p:pic>
        <p:nvPicPr>
          <p:cNvPr id="2097385" name="Picture 2" descr="D:\maac photo\mac2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7840528" y="3419330"/>
            <a:ext cx="2262554" cy="1854544"/>
          </a:xfrm>
          <a:prstGeom prst="rect"/>
          <a:noFill/>
        </p:spPr>
      </p:pic>
      <p:sp>
        <p:nvSpPr>
          <p:cNvPr id="1048630" name="Rectangle 13"/>
          <p:cNvSpPr/>
          <p:nvPr/>
        </p:nvSpPr>
        <p:spPr>
          <a:xfrm>
            <a:off x="2019300" y="2129952"/>
            <a:ext cx="2476500" cy="707886"/>
          </a:xfrm>
          <a:prstGeom prst="rect"/>
          <a:ln>
            <a:solidFill>
              <a:schemeClr val="accent1"/>
            </a:solidFill>
          </a:ln>
        </p:spPr>
        <p:txBody>
          <a:bodyPr wrap="square">
            <a:spAutoFit/>
          </a:bodyPr>
          <a:p>
            <a:r>
              <a:rPr dirty="0" sz="4000" lang="bn-BD">
                <a:latin typeface="NikoshBAN" pitchFamily="2" charset="0"/>
                <a:cs typeface="NikoshBAN" pitchFamily="2" charset="0"/>
              </a:rPr>
              <a:t>বিদ্য+আ(</a:t>
            </a:r>
            <a:r>
              <a:rPr dirty="0" sz="4000" lang="en-US">
                <a:latin typeface="SutonnyMJ"/>
                <a:cs typeface="SutonnyMJ"/>
              </a:rPr>
              <a:t>v</a:t>
            </a:r>
            <a:r>
              <a:rPr dirty="0" sz="4000" lang="bn-BD">
                <a:latin typeface="NikoshBAN" pitchFamily="2" charset="0"/>
                <a:cs typeface="NikoshBAN" pitchFamily="2" charset="0"/>
              </a:rPr>
              <a:t>)</a:t>
            </a:r>
            <a:endParaRPr dirty="0" sz="4000" lang="en-US"/>
          </a:p>
        </p:txBody>
      </p:sp>
      <p:sp>
        <p:nvSpPr>
          <p:cNvPr id="1048631" name="Rectangle 14"/>
          <p:cNvSpPr/>
          <p:nvPr/>
        </p:nvSpPr>
        <p:spPr>
          <a:xfrm>
            <a:off x="4724400" y="2140821"/>
            <a:ext cx="2037079" cy="688341"/>
          </a:xfrm>
          <a:prstGeom prst="rect"/>
          <a:ln>
            <a:solidFill>
              <a:schemeClr val="accent1"/>
            </a:solidFill>
          </a:ln>
        </p:spPr>
        <p:txBody>
          <a:bodyPr wrap="none">
            <a:spAutoFit/>
          </a:bodyPr>
          <a:p>
            <a:r>
              <a:rPr dirty="0" sz="4000" lang="bn-BD">
                <a:latin typeface="NikoshBAN" pitchFamily="2" charset="0"/>
                <a:cs typeface="NikoshBAN" pitchFamily="2" charset="0"/>
              </a:rPr>
              <a:t>আ+লয়=</a:t>
            </a:r>
          </a:p>
        </p:txBody>
      </p:sp>
      <p:sp>
        <p:nvSpPr>
          <p:cNvPr id="1048632" name="Rectangle 18"/>
          <p:cNvSpPr/>
          <p:nvPr/>
        </p:nvSpPr>
        <p:spPr>
          <a:xfrm>
            <a:off x="6906619" y="2164267"/>
            <a:ext cx="2316479" cy="688340"/>
          </a:xfrm>
          <a:prstGeom prst="rect"/>
          <a:ln>
            <a:solidFill>
              <a:schemeClr val="accent1"/>
            </a:solidFill>
          </a:ln>
        </p:spPr>
        <p:txBody>
          <a:bodyPr wrap="none">
            <a:spAutoFit/>
          </a:bodyPr>
          <a:p>
            <a:r>
              <a:rPr dirty="0" sz="4000" lang="bn-BD">
                <a:latin typeface="NikoshBAN" pitchFamily="2" charset="0"/>
                <a:cs typeface="NikoshBAN" pitchFamily="2" charset="0"/>
              </a:rPr>
              <a:t>আ+আ=</a:t>
            </a:r>
            <a:r>
              <a:rPr dirty="0" sz="4000" lang="en-US">
                <a:latin typeface="SutonnyMJ"/>
                <a:cs typeface="SutonnyMJ"/>
              </a:rPr>
              <a:t> v</a:t>
            </a:r>
            <a:endParaRPr dirty="0" sz="4000" lang="bn-BD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3" name="Rectangle 19"/>
          <p:cNvSpPr/>
          <p:nvPr/>
        </p:nvSpPr>
        <p:spPr>
          <a:xfrm>
            <a:off x="4495800" y="1281247"/>
            <a:ext cx="2441720" cy="769441"/>
          </a:xfrm>
          <a:prstGeom prst="rect"/>
          <a:ln>
            <a:solidFill>
              <a:schemeClr val="accent1"/>
            </a:solidFill>
          </a:ln>
        </p:spPr>
        <p:txBody>
          <a:bodyPr wrap="square">
            <a:spAutoFit/>
          </a:bodyPr>
          <a:p>
            <a:pPr algn="ctr"/>
            <a:r>
              <a:rPr dirty="0" sz="4400" lang="bn-BD">
                <a:latin typeface="NikoshBAN" pitchFamily="2" charset="0"/>
                <a:cs typeface="NikoshBAN" pitchFamily="2" charset="0"/>
              </a:rPr>
              <a:t>স্বরসন্ধি</a:t>
            </a:r>
            <a:endParaRPr dirty="0" sz="4400" lang="en-US"/>
          </a:p>
        </p:txBody>
      </p:sp>
      <p:grpSp>
        <p:nvGrpSpPr>
          <p:cNvPr id="158" name="Group 12"/>
          <p:cNvGrpSpPr/>
          <p:nvPr/>
        </p:nvGrpSpPr>
        <p:grpSpPr>
          <a:xfrm>
            <a:off x="504092" y="0"/>
            <a:ext cx="11148646" cy="6791048"/>
            <a:chOff x="0" y="0"/>
            <a:chExt cx="9136715" cy="6857999"/>
          </a:xfrm>
          <a:noFill/>
        </p:grpSpPr>
        <p:grpSp>
          <p:nvGrpSpPr>
            <p:cNvPr id="159" name="Group 16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160" name="Group 42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097386" name="Picture 4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387" name="Picture 4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5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388" name="Picture 4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grpSp>
            <p:nvGrpSpPr>
              <p:cNvPr id="161" name="Group 43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2097389" name="Picture 4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390" name="Picture 4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5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391" name="Picture 4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</p:grpSp>
        <p:grpSp>
          <p:nvGrpSpPr>
            <p:cNvPr id="162" name="Group 17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163" name="Group 36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097392" name="Picture 3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393" name="Picture 4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5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394" name="Picture 4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pic>
            <p:nvPicPr>
              <p:cNvPr id="2097395" name="Picture 37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4" cstate="print"/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/>
              <a:grpFill/>
              <a:ln>
                <a:noFill/>
              </a:ln>
            </p:spPr>
          </p:pic>
          <p:pic>
            <p:nvPicPr>
              <p:cNvPr id="2097396" name="Picture 38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4" cstate="print"/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/>
              <a:grpFill/>
              <a:ln>
                <a:noFill/>
              </a:ln>
            </p:spPr>
          </p:pic>
        </p:grpSp>
        <p:grpSp>
          <p:nvGrpSpPr>
            <p:cNvPr id="164" name="Group 20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165" name="Group 28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097397" name="Picture 3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398" name="Picture 3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5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399" name="Picture 3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grpSp>
            <p:nvGrpSpPr>
              <p:cNvPr id="166" name="Group 29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2097400" name="Picture 3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401" name="Picture 3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5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402" name="Picture 3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</p:grpSp>
        <p:grpSp>
          <p:nvGrpSpPr>
            <p:cNvPr id="167" name="Group 21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168" name="Group 22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097403" name="Picture 2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404" name="Picture 2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5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405" name="Picture 2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pic>
            <p:nvPicPr>
              <p:cNvPr id="2097406" name="Picture 23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4" cstate="print"/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/>
              <a:grpFill/>
              <a:ln>
                <a:noFill/>
              </a:ln>
            </p:spPr>
          </p:pic>
          <p:pic>
            <p:nvPicPr>
              <p:cNvPr id="2097407" name="Picture 24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4" cstate="print"/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/>
              <a:grpFill/>
              <a:ln>
                <a:noFill/>
              </a:ln>
            </p:spPr>
          </p:pic>
        </p:grpSp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97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97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2097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4"/>
                                        <p:tgtEl>
                                          <p:spTgt spid="104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9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097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097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6"/>
                                        <p:tgtEl>
                                          <p:spTgt spid="2097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097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097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1"/>
                                        <p:tgtEl>
                                          <p:spTgt spid="2097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097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097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6"/>
                                        <p:tgtEl>
                                          <p:spTgt spid="2097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>
                      <p:stCondLst>
                        <p:cond delay="indefinite"/>
                      </p:stCondLst>
                      <p:childTnLst>
                        <p:par>
                          <p:cTn fill="hold" id="3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3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>
                      <p:stCondLst>
                        <p:cond delay="indefinite"/>
                      </p:stCondLst>
                      <p:childTnLst>
                        <p:par>
                          <p:cTn fill="hold" id="4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6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50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57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7" grpId="0" animBg="1"/>
      <p:bldP spid="1048628" grpId="0" animBg="1"/>
      <p:bldP spid="1048629" grpId="0" animBg="1"/>
      <p:bldP spid="1048631" grpId="0" animBg="1"/>
      <p:bldP spid="10486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408" name="Picture 14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801838" y="2696960"/>
            <a:ext cx="1714500" cy="1714500"/>
          </a:xfrm>
          <a:prstGeom prst="rect"/>
          <a:ln>
            <a:solidFill>
              <a:schemeClr val="accent1"/>
            </a:solidFill>
          </a:ln>
        </p:spPr>
      </p:pic>
      <p:pic>
        <p:nvPicPr>
          <p:cNvPr id="2097409" name="Picture 16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7696200" y="2649736"/>
            <a:ext cx="2743200" cy="1910542"/>
          </a:xfrm>
          <a:prstGeom prst="rect"/>
        </p:spPr>
      </p:pic>
      <p:pic>
        <p:nvPicPr>
          <p:cNvPr id="2097410" name="Picture 17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784228" y="2696960"/>
            <a:ext cx="1905000" cy="1655977"/>
          </a:xfrm>
          <a:prstGeom prst="rect"/>
        </p:spPr>
      </p:pic>
      <p:sp>
        <p:nvSpPr>
          <p:cNvPr id="1048634" name="Rectangle 18"/>
          <p:cNvSpPr/>
          <p:nvPr/>
        </p:nvSpPr>
        <p:spPr>
          <a:xfrm>
            <a:off x="1992784" y="4971656"/>
            <a:ext cx="1371600" cy="707886"/>
          </a:xfrm>
          <a:prstGeom prst="rect"/>
          <a:ln>
            <a:solidFill>
              <a:schemeClr val="accent1"/>
            </a:solidFill>
          </a:ln>
        </p:spPr>
        <p:txBody>
          <a:bodyPr wrap="square">
            <a:spAutoFit/>
          </a:bodyPr>
          <a:p>
            <a:r>
              <a:rPr dirty="0" sz="4000" lang="bn-BD">
                <a:latin typeface="NikoshBAN" pitchFamily="2" charset="0"/>
                <a:cs typeface="NikoshBAN" pitchFamily="2" charset="0"/>
              </a:rPr>
              <a:t>হিম</a:t>
            </a:r>
            <a:endParaRPr dirty="0" sz="4000" lang="en-US"/>
          </a:p>
        </p:txBody>
      </p:sp>
      <p:sp>
        <p:nvSpPr>
          <p:cNvPr id="1048635" name="Rectangle 19"/>
          <p:cNvSpPr/>
          <p:nvPr/>
        </p:nvSpPr>
        <p:spPr>
          <a:xfrm>
            <a:off x="5020125" y="4968002"/>
            <a:ext cx="1744979" cy="688341"/>
          </a:xfrm>
          <a:prstGeom prst="rect"/>
          <a:ln>
            <a:solidFill>
              <a:schemeClr val="accent1"/>
            </a:solidFill>
          </a:ln>
        </p:spPr>
        <p:txBody>
          <a:bodyPr wrap="none">
            <a:spAutoFit/>
          </a:bodyPr>
          <a:p>
            <a:r>
              <a:rPr dirty="0" sz="4000" lang="bn-BD">
                <a:latin typeface="NikoshBAN" pitchFamily="2" charset="0"/>
                <a:cs typeface="NikoshBAN" pitchFamily="2" charset="0"/>
              </a:rPr>
              <a:t>আলয়=</a:t>
            </a:r>
          </a:p>
        </p:txBody>
      </p:sp>
      <p:sp>
        <p:nvSpPr>
          <p:cNvPr id="1048636" name="Rectangle 20"/>
          <p:cNvSpPr/>
          <p:nvPr/>
        </p:nvSpPr>
        <p:spPr>
          <a:xfrm>
            <a:off x="8156332" y="4856740"/>
            <a:ext cx="1884680" cy="751840"/>
          </a:xfrm>
          <a:prstGeom prst="rect"/>
          <a:ln>
            <a:solidFill>
              <a:schemeClr val="accent1"/>
            </a:solidFill>
          </a:ln>
        </p:spPr>
        <p:txBody>
          <a:bodyPr wrap="none">
            <a:spAutoFit/>
          </a:bodyPr>
          <a:p>
            <a:r>
              <a:rPr dirty="0" sz="4400" lang="bn-BD">
                <a:latin typeface="NikoshBAN" pitchFamily="2" charset="0"/>
                <a:cs typeface="NikoshBAN" pitchFamily="2" charset="0"/>
              </a:rPr>
              <a:t>হিমালয়</a:t>
            </a:r>
            <a:endParaRPr dirty="0" sz="4400" lang="en-US"/>
          </a:p>
        </p:txBody>
      </p:sp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3048000" y="838200"/>
            <a:ext cx="5867400" cy="1143000"/>
          </a:xfrm>
        </p:spPr>
        <p:txBody>
          <a:bodyPr>
            <a:normAutofit fontScale="90000"/>
          </a:bodyPr>
          <a:p>
            <a:r>
              <a:rPr dirty="0" lang="bn-BD" u="sng" smtClean="0">
                <a:latin typeface="NikoshBAN" pitchFamily="2" charset="0"/>
                <a:cs typeface="NikoshBAN" pitchFamily="2" charset="0"/>
              </a:rPr>
              <a:t>সন্ধির আরো কিছু উদাহরণ </a:t>
            </a:r>
            <a:endParaRPr dirty="0" lang="en-US" u="sng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0" name="Group 8"/>
          <p:cNvGrpSpPr/>
          <p:nvPr/>
        </p:nvGrpSpPr>
        <p:grpSpPr>
          <a:xfrm>
            <a:off x="504092" y="0"/>
            <a:ext cx="11148646" cy="6791048"/>
            <a:chOff x="0" y="0"/>
            <a:chExt cx="9136715" cy="6857999"/>
          </a:xfrm>
          <a:noFill/>
        </p:grpSpPr>
        <p:grpSp>
          <p:nvGrpSpPr>
            <p:cNvPr id="171" name="Group 9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172" name="Group 40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097411" name="Picture 4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412" name="Picture 4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5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413" name="Picture 4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grpSp>
            <p:nvGrpSpPr>
              <p:cNvPr id="173" name="Group 41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2097414" name="Picture 4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415" name="Picture 4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5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416" name="Picture 4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</p:grpSp>
        <p:grpSp>
          <p:nvGrpSpPr>
            <p:cNvPr id="174" name="Group 10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175" name="Group 34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097417" name="Picture 3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418" name="Picture 3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5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419" name="Picture 3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pic>
            <p:nvPicPr>
              <p:cNvPr id="2097420" name="Picture 35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4" cstate="print"/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/>
              <a:grpFill/>
              <a:ln>
                <a:noFill/>
              </a:ln>
            </p:spPr>
          </p:pic>
          <p:pic>
            <p:nvPicPr>
              <p:cNvPr id="2097421" name="Picture 36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4" cstate="print"/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/>
              <a:grpFill/>
              <a:ln>
                <a:noFill/>
              </a:ln>
            </p:spPr>
          </p:pic>
        </p:grpSp>
        <p:grpSp>
          <p:nvGrpSpPr>
            <p:cNvPr id="176" name="Group 11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177" name="Group 26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097422" name="Picture 3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423" name="Picture 3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5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424" name="Picture 3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grpSp>
            <p:nvGrpSpPr>
              <p:cNvPr id="178" name="Group 27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2097425" name="Picture 2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426" name="Picture 2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5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427" name="Picture 3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</p:grpSp>
        <p:grpSp>
          <p:nvGrpSpPr>
            <p:cNvPr id="179" name="Group 12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180" name="Group 13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097428" name="Picture 2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429" name="Picture 2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5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430" name="Picture 2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pic>
            <p:nvPicPr>
              <p:cNvPr id="2097431" name="Picture 15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4" cstate="print"/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/>
              <a:grpFill/>
              <a:ln>
                <a:noFill/>
              </a:ln>
            </p:spPr>
          </p:pic>
          <p:pic>
            <p:nvPicPr>
              <p:cNvPr id="2097432" name="Picture 22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4" cstate="print"/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/>
              <a:grpFill/>
              <a:ln>
                <a:noFill/>
              </a:ln>
            </p:spPr>
          </p:pic>
        </p:grpSp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97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97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2097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09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09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6"/>
                                        <p:tgtEl>
                                          <p:spTgt spid="209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09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09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3"/>
                                        <p:tgtEl>
                                          <p:spTgt spid="209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0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7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4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4" grpId="0" animBg="1"/>
      <p:bldP spid="1048635" grpId="0" animBg="1"/>
      <p:bldP spid="10486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>
          <a:xfrm>
            <a:off x="3116514" y="228600"/>
            <a:ext cx="5867400" cy="1143000"/>
          </a:xfrm>
        </p:spPr>
        <p:txBody>
          <a:bodyPr>
            <a:normAutofit fontScale="90000"/>
          </a:bodyPr>
          <a:p>
            <a:r>
              <a:rPr b="1" dirty="0" lang="bn-BD" u="sng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সন্ধির আরো কিছু উদাহরণ </a:t>
            </a:r>
            <a:endParaRPr b="1" dirty="0" lang="en-US" u="sng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9" name="Rectangle 2"/>
          <p:cNvSpPr/>
          <p:nvPr/>
        </p:nvSpPr>
        <p:spPr>
          <a:xfrm>
            <a:off x="1866901" y="1524001"/>
            <a:ext cx="8366629" cy="1691640"/>
          </a:xfrm>
          <a:prstGeom prst="rect"/>
        </p:spPr>
        <p:txBody>
          <a:bodyPr wrap="square">
            <a:spAutoFit/>
          </a:bodyPr>
          <a:p>
            <a:pPr algn="just"/>
            <a:r>
              <a:rPr b="1" dirty="0" sz="3600" lang="bn-BD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স্বরে আর ব্যঞ্জনে, ব্যঞ্জনে আর ব্যঞ্জনে এবং ব্যঞ্জনে আর স্বরে মিলিত হয়ে যে সন্ধি হয় তাকে ব্যঞ্জনসন্ধি বলে।  </a:t>
            </a:r>
            <a:endParaRPr b="1" dirty="0" sz="3600" lang="bn-BD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433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503578" y="3071447"/>
            <a:ext cx="2209706" cy="2209706"/>
          </a:xfrm>
          <a:prstGeom prst="rect"/>
        </p:spPr>
      </p:pic>
      <p:pic>
        <p:nvPicPr>
          <p:cNvPr id="2097434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724463" y="3090585"/>
            <a:ext cx="2209706" cy="2209706"/>
          </a:xfrm>
          <a:prstGeom prst="rect"/>
        </p:spPr>
      </p:pic>
      <p:pic>
        <p:nvPicPr>
          <p:cNvPr id="2097435" name="Picture 5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/>
          <a:srcRect b="32661"/>
          <a:stretch>
            <a:fillRect/>
          </a:stretch>
        </p:blipFill>
        <p:spPr>
          <a:xfrm>
            <a:off x="7969441" y="3069359"/>
            <a:ext cx="2288181" cy="2291682"/>
          </a:xfrm>
          <a:prstGeom prst="rect"/>
          <a:ln>
            <a:solidFill>
              <a:schemeClr val="accent1"/>
            </a:solidFill>
          </a:ln>
        </p:spPr>
      </p:pic>
      <p:sp>
        <p:nvSpPr>
          <p:cNvPr id="1048640" name="Rectangle 6"/>
          <p:cNvSpPr/>
          <p:nvPr/>
        </p:nvSpPr>
        <p:spPr>
          <a:xfrm>
            <a:off x="2262378" y="5367030"/>
            <a:ext cx="930307" cy="707886"/>
          </a:xfrm>
          <a:prstGeom prst="rect"/>
          <a:ln>
            <a:solidFill>
              <a:schemeClr val="accent1"/>
            </a:solidFill>
          </a:ln>
        </p:spPr>
        <p:txBody>
          <a:bodyPr wrap="square">
            <a:spAutoFit/>
          </a:bodyPr>
          <a:p>
            <a:r>
              <a:rPr dirty="0" sz="4000" lang="bn-BD">
                <a:latin typeface="NikoshBAN" pitchFamily="2" charset="0"/>
                <a:cs typeface="NikoshBAN" pitchFamily="2" charset="0"/>
              </a:rPr>
              <a:t>সৎ</a:t>
            </a:r>
            <a:endParaRPr dirty="0" sz="4000" lang="en-US"/>
          </a:p>
        </p:txBody>
      </p:sp>
      <p:sp>
        <p:nvSpPr>
          <p:cNvPr id="1048641" name="Rectangle 7"/>
          <p:cNvSpPr/>
          <p:nvPr/>
        </p:nvSpPr>
        <p:spPr>
          <a:xfrm>
            <a:off x="5230772" y="5403269"/>
            <a:ext cx="1135380" cy="688341"/>
          </a:xfrm>
          <a:prstGeom prst="rect"/>
          <a:ln>
            <a:solidFill>
              <a:schemeClr val="accent1"/>
            </a:solidFill>
          </a:ln>
        </p:spPr>
        <p:txBody>
          <a:bodyPr wrap="none">
            <a:spAutoFit/>
          </a:bodyPr>
          <a:p>
            <a:r>
              <a:rPr dirty="0" sz="4000" lang="bn-BD">
                <a:latin typeface="NikoshBAN" pitchFamily="2" charset="0"/>
                <a:cs typeface="NikoshBAN" pitchFamily="2" charset="0"/>
              </a:rPr>
              <a:t>চিন্তা</a:t>
            </a:r>
          </a:p>
        </p:txBody>
      </p:sp>
      <p:sp>
        <p:nvSpPr>
          <p:cNvPr id="1048642" name="Rectangle 8"/>
          <p:cNvSpPr/>
          <p:nvPr/>
        </p:nvSpPr>
        <p:spPr>
          <a:xfrm>
            <a:off x="8572440" y="5424562"/>
            <a:ext cx="1617980" cy="688340"/>
          </a:xfrm>
          <a:prstGeom prst="rect"/>
          <a:ln>
            <a:solidFill>
              <a:schemeClr val="accent1"/>
            </a:solidFill>
          </a:ln>
        </p:spPr>
        <p:txBody>
          <a:bodyPr wrap="none">
            <a:spAutoFit/>
          </a:bodyPr>
          <a:p>
            <a:r>
              <a:rPr dirty="0" sz="4000" lang="bn-BD">
                <a:latin typeface="NikoshBAN" pitchFamily="2" charset="0"/>
                <a:cs typeface="NikoshBAN" pitchFamily="2" charset="0"/>
              </a:rPr>
              <a:t>সচ্চিন্তা</a:t>
            </a:r>
            <a:endParaRPr dirty="0" sz="4000" lang="en-US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2" name="Group 9"/>
          <p:cNvGrpSpPr/>
          <p:nvPr/>
        </p:nvGrpSpPr>
        <p:grpSpPr>
          <a:xfrm>
            <a:off x="504092" y="0"/>
            <a:ext cx="11148646" cy="6791048"/>
            <a:chOff x="0" y="0"/>
            <a:chExt cx="9136715" cy="6857999"/>
          </a:xfrm>
          <a:noFill/>
        </p:grpSpPr>
        <p:grpSp>
          <p:nvGrpSpPr>
            <p:cNvPr id="183" name="Group 10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184" name="Group 34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097436" name="Picture 3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437" name="Picture 4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5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438" name="Picture 4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grpSp>
            <p:nvGrpSpPr>
              <p:cNvPr id="185" name="Group 35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2097439" name="Picture 3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440" name="Picture 3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5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441" name="Picture 3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</p:grpSp>
        <p:grpSp>
          <p:nvGrpSpPr>
            <p:cNvPr id="186" name="Group 11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187" name="Group 28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097442" name="Picture 3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443" name="Picture 3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5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444" name="Picture 3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pic>
            <p:nvPicPr>
              <p:cNvPr id="2097445" name="Picture 29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4" cstate="print"/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/>
              <a:grpFill/>
              <a:ln>
                <a:noFill/>
              </a:ln>
            </p:spPr>
          </p:pic>
          <p:pic>
            <p:nvPicPr>
              <p:cNvPr id="2097446" name="Picture 30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4" cstate="print"/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/>
              <a:grpFill/>
              <a:ln>
                <a:noFill/>
              </a:ln>
            </p:spPr>
          </p:pic>
        </p:grpSp>
        <p:grpSp>
          <p:nvGrpSpPr>
            <p:cNvPr id="188" name="Group 12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189" name="Group 20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097447" name="Picture 2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448" name="Picture 2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5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449" name="Picture 2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grpSp>
            <p:nvGrpSpPr>
              <p:cNvPr id="190" name="Group 21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2097450" name="Picture 2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451" name="Picture 2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5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452" name="Picture 2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</p:grpSp>
        <p:grpSp>
          <p:nvGrpSpPr>
            <p:cNvPr id="191" name="Group 13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192" name="Group 14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097453" name="Picture 1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454" name="Picture 1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5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455" name="Picture 1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pic>
            <p:nvPicPr>
              <p:cNvPr id="2097456" name="Picture 15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4" cstate="print"/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/>
              <a:grpFill/>
              <a:ln>
                <a:noFill/>
              </a:ln>
            </p:spPr>
          </p:pic>
          <p:pic>
            <p:nvPicPr>
              <p:cNvPr id="2097457" name="Picture 16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4" cstate="print"/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/>
              <a:grpFill/>
              <a:ln>
                <a:noFill/>
              </a:ln>
            </p:spPr>
          </p:pic>
        </p:grpSp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97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97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209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09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09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6"/>
                                        <p:tgtEl>
                                          <p:spTgt spid="209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09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097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3"/>
                                        <p:tgtEl>
                                          <p:spTgt spid="209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0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7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4"/>
                                        <p:tgtEl>
                                          <p:spTgt spid="104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0" grpId="0" animBg="1"/>
      <p:bldP spid="1048641" grpId="0" animBg="1"/>
      <p:bldP spid="10486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Rectangle 1"/>
          <p:cNvSpPr/>
          <p:nvPr/>
        </p:nvSpPr>
        <p:spPr>
          <a:xfrm>
            <a:off x="1981200" y="5333256"/>
            <a:ext cx="1371600" cy="707886"/>
          </a:xfrm>
          <a:prstGeom prst="rect"/>
          <a:ln>
            <a:solidFill>
              <a:schemeClr val="accent1"/>
            </a:solidFill>
          </a:ln>
        </p:spPr>
        <p:txBody>
          <a:bodyPr wrap="square">
            <a:spAutoFit/>
          </a:bodyPr>
          <a:p>
            <a:r>
              <a:rPr dirty="0" sz="4000" lang="bn-BD">
                <a:latin typeface="NikoshBAN" pitchFamily="2" charset="0"/>
                <a:cs typeface="NikoshBAN" pitchFamily="2" charset="0"/>
              </a:rPr>
              <a:t>বিপদ</a:t>
            </a:r>
            <a:endParaRPr dirty="0" sz="4000" lang="en-US"/>
          </a:p>
        </p:txBody>
      </p:sp>
      <p:sp>
        <p:nvSpPr>
          <p:cNvPr id="1048644" name="Rectangle 2"/>
          <p:cNvSpPr/>
          <p:nvPr/>
        </p:nvSpPr>
        <p:spPr>
          <a:xfrm>
            <a:off x="4953001" y="5333256"/>
            <a:ext cx="1160780" cy="688340"/>
          </a:xfrm>
          <a:prstGeom prst="rect"/>
          <a:ln>
            <a:solidFill>
              <a:schemeClr val="accent1"/>
            </a:solidFill>
          </a:ln>
        </p:spPr>
        <p:txBody>
          <a:bodyPr wrap="none">
            <a:spAutoFit/>
          </a:bodyPr>
          <a:p>
            <a:r>
              <a:rPr dirty="0" sz="4000" lang="bn-BD">
                <a:latin typeface="NikoshBAN" pitchFamily="2" charset="0"/>
                <a:cs typeface="NikoshBAN" pitchFamily="2" charset="0"/>
              </a:rPr>
              <a:t>জাল</a:t>
            </a:r>
          </a:p>
        </p:txBody>
      </p:sp>
      <p:sp>
        <p:nvSpPr>
          <p:cNvPr id="1048645" name="Rectangle 3"/>
          <p:cNvSpPr/>
          <p:nvPr/>
        </p:nvSpPr>
        <p:spPr>
          <a:xfrm>
            <a:off x="8153401" y="5225534"/>
            <a:ext cx="2570479" cy="815340"/>
          </a:xfrm>
          <a:prstGeom prst="rect"/>
          <a:ln>
            <a:solidFill>
              <a:schemeClr val="accent1"/>
            </a:solidFill>
          </a:ln>
        </p:spPr>
        <p:txBody>
          <a:bodyPr wrap="none">
            <a:spAutoFit/>
          </a:bodyPr>
          <a:p>
            <a:r>
              <a:rPr dirty="0" sz="4800" lang="bn-BD">
                <a:latin typeface="NikoshBAN" pitchFamily="2" charset="0"/>
                <a:cs typeface="NikoshBAN" pitchFamily="2" charset="0"/>
              </a:rPr>
              <a:t>বিপজ্জাল</a:t>
            </a:r>
            <a:endParaRPr dirty="0" sz="4800" lang="en-US"/>
          </a:p>
        </p:txBody>
      </p:sp>
      <p:sp>
        <p:nvSpPr>
          <p:cNvPr id="1048646" name="Title 1"/>
          <p:cNvSpPr>
            <a:spLocks noGrp="1"/>
          </p:cNvSpPr>
          <p:nvPr>
            <p:ph type="title"/>
          </p:nvPr>
        </p:nvSpPr>
        <p:spPr>
          <a:xfrm>
            <a:off x="3260786" y="304800"/>
            <a:ext cx="5867400" cy="1143000"/>
          </a:xfrm>
        </p:spPr>
        <p:txBody>
          <a:bodyPr>
            <a:normAutofit fontScale="90000"/>
          </a:bodyPr>
          <a:p>
            <a:r>
              <a:rPr b="1" dirty="0" lang="bn-BD" u="sng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সন্ধির আরো কিছু উদাহরণ </a:t>
            </a:r>
            <a:endParaRPr b="1" dirty="0" lang="en-US" u="sng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458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717249" y="2942458"/>
            <a:ext cx="2494406" cy="2010541"/>
          </a:xfrm>
          <a:prstGeom prst="rect"/>
        </p:spPr>
      </p:pic>
      <p:pic>
        <p:nvPicPr>
          <p:cNvPr id="2097459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1508769" y="2920655"/>
            <a:ext cx="2437525" cy="1950020"/>
          </a:xfrm>
          <a:prstGeom prst="rect"/>
        </p:spPr>
      </p:pic>
      <p:pic>
        <p:nvPicPr>
          <p:cNvPr id="2097460" name="Picture 9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7959672" y="2942458"/>
            <a:ext cx="2638390" cy="1978793"/>
          </a:xfrm>
          <a:prstGeom prst="rect"/>
        </p:spPr>
      </p:pic>
      <p:grpSp>
        <p:nvGrpSpPr>
          <p:cNvPr id="194" name="Group 8"/>
          <p:cNvGrpSpPr/>
          <p:nvPr/>
        </p:nvGrpSpPr>
        <p:grpSpPr>
          <a:xfrm>
            <a:off x="504092" y="0"/>
            <a:ext cx="11148646" cy="6791048"/>
            <a:chOff x="0" y="0"/>
            <a:chExt cx="9136715" cy="6857999"/>
          </a:xfrm>
          <a:noFill/>
        </p:grpSpPr>
        <p:grpSp>
          <p:nvGrpSpPr>
            <p:cNvPr id="195" name="Group 10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196" name="Group 34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097461" name="Picture 3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462" name="Picture 4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5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463" name="Picture 4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grpSp>
            <p:nvGrpSpPr>
              <p:cNvPr id="197" name="Group 35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2097464" name="Picture 3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465" name="Picture 3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5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466" name="Picture 3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</p:grpSp>
        <p:grpSp>
          <p:nvGrpSpPr>
            <p:cNvPr id="198" name="Group 11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199" name="Group 28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097467" name="Picture 3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468" name="Picture 3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5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469" name="Picture 3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pic>
            <p:nvPicPr>
              <p:cNvPr id="2097470" name="Picture 29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4" cstate="print"/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/>
              <a:grpFill/>
              <a:ln>
                <a:noFill/>
              </a:ln>
            </p:spPr>
          </p:pic>
          <p:pic>
            <p:nvPicPr>
              <p:cNvPr id="2097471" name="Picture 30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4" cstate="print"/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/>
              <a:grpFill/>
              <a:ln>
                <a:noFill/>
              </a:ln>
            </p:spPr>
          </p:pic>
        </p:grpSp>
        <p:grpSp>
          <p:nvGrpSpPr>
            <p:cNvPr id="200" name="Group 12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201" name="Group 20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097472" name="Picture 2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473" name="Picture 2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5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474" name="Picture 2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grpSp>
            <p:nvGrpSpPr>
              <p:cNvPr id="202" name="Group 21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2097475" name="Picture 2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476" name="Picture 2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5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477" name="Picture 2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</p:grpSp>
        <p:grpSp>
          <p:nvGrpSpPr>
            <p:cNvPr id="203" name="Group 13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204" name="Group 14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097478" name="Picture 1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479" name="Picture 1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5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480" name="Picture 1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pic>
            <p:nvPicPr>
              <p:cNvPr id="2097481" name="Picture 15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4" cstate="print"/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/>
              <a:grpFill/>
              <a:ln>
                <a:noFill/>
              </a:ln>
            </p:spPr>
          </p:pic>
          <p:pic>
            <p:nvPicPr>
              <p:cNvPr id="2097482" name="Picture 16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4" cstate="print"/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/>
              <a:grpFill/>
              <a:ln>
                <a:noFill/>
              </a:ln>
            </p:spPr>
          </p:pic>
        </p:grpSp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097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97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097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209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097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097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2097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8"/>
                                        <p:tgtEl>
                                          <p:spTgt spid="209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097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097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5"/>
                                        <p:tgtEl>
                                          <p:spTgt spid="209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2"/>
                                        <p:tgtEl>
                                          <p:spTgt spid="104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9"/>
                                        <p:tgtEl>
                                          <p:spTgt spid="104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>
                      <p:stCondLst>
                        <p:cond delay="indefinite"/>
                      </p:stCondLst>
                      <p:childTnLst>
                        <p:par>
                          <p:cTn fill="hold" id="4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2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44"/>
                                        <p:tgtEl>
                                          <p:spTgt spid="104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3" grpId="0" animBg="1"/>
      <p:bldP spid="1048644" grpId="0" animBg="1"/>
      <p:bldP spid="10486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Rectangle 1"/>
          <p:cNvSpPr/>
          <p:nvPr/>
        </p:nvSpPr>
        <p:spPr>
          <a:xfrm>
            <a:off x="2133600" y="2967335"/>
            <a:ext cx="7391400" cy="2263141"/>
          </a:xfrm>
          <a:prstGeom prst="rect"/>
          <a:ln>
            <a:solidFill>
              <a:schemeClr val="accent1"/>
            </a:solidFill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b="1" dirty="0" sz="3200" lang="bn-BD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সন্ধি কাকে বলে?</a:t>
            </a:r>
            <a:endParaRPr b="1" dirty="0" sz="3200" lang="bn-BD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b="1" dirty="0" sz="3200" lang="bn-BD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সন্ধির  কত প্রকার ও কি কি?</a:t>
            </a:r>
            <a:endParaRPr b="1" dirty="0" sz="3200" lang="bn-BD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b="1" dirty="0" sz="3200" lang="bn-BD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বিভিন্ন ধরনের সন্ধির উদাহরণ দাও।</a:t>
            </a:r>
            <a:endParaRPr b="1" dirty="0" sz="3200" lang="bn-BD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6" name="Group 2"/>
          <p:cNvGrpSpPr/>
          <p:nvPr/>
        </p:nvGrpSpPr>
        <p:grpSpPr>
          <a:xfrm>
            <a:off x="504092" y="0"/>
            <a:ext cx="11148646" cy="6791048"/>
            <a:chOff x="0" y="0"/>
            <a:chExt cx="9136715" cy="6857999"/>
          </a:xfrm>
          <a:noFill/>
        </p:grpSpPr>
        <p:grpSp>
          <p:nvGrpSpPr>
            <p:cNvPr id="207" name="Group 3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208" name="Group 27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097483" name="Picture 3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484" name="Picture 3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485" name="Picture 3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grpSp>
            <p:nvGrpSpPr>
              <p:cNvPr id="209" name="Group 28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2097486" name="Picture 2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487" name="Picture 3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488" name="Picture 3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</p:grpSp>
        <p:grpSp>
          <p:nvGrpSpPr>
            <p:cNvPr id="210" name="Group 4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211" name="Group 21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097489" name="Picture 2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490" name="Picture 2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491" name="Picture 2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pic>
            <p:nvPicPr>
              <p:cNvPr id="2097492" name="Picture 22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 cstate="print"/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/>
              <a:grpFill/>
              <a:ln>
                <a:noFill/>
              </a:ln>
            </p:spPr>
          </p:pic>
          <p:pic>
            <p:nvPicPr>
              <p:cNvPr id="2097493" name="Picture 23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 cstate="print"/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/>
              <a:grpFill/>
              <a:ln>
                <a:noFill/>
              </a:ln>
            </p:spPr>
          </p:pic>
        </p:grpSp>
        <p:grpSp>
          <p:nvGrpSpPr>
            <p:cNvPr id="212" name="Group 5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213" name="Group 13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097494" name="Picture 1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495" name="Picture 1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496" name="Picture 2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grpSp>
            <p:nvGrpSpPr>
              <p:cNvPr id="214" name="Group 14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2097497" name="Picture 1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498" name="Picture 1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499" name="Picture 1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</p:grpSp>
        <p:grpSp>
          <p:nvGrpSpPr>
            <p:cNvPr id="215" name="Group 6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216" name="Group 7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097500" name="Picture 1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501" name="Picture 1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502" name="Picture 1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pic>
            <p:nvPicPr>
              <p:cNvPr id="2097503" name="Picture 8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 cstate="print"/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/>
              <a:grpFill/>
              <a:ln>
                <a:noFill/>
              </a:ln>
            </p:spPr>
          </p:pic>
          <p:pic>
            <p:nvPicPr>
              <p:cNvPr id="2097504" name="Picture 9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 cstate="print"/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/>
              <a:grpFill/>
              <a:ln>
                <a:noFill/>
              </a:ln>
            </p:spPr>
          </p:pic>
        </p:grpSp>
      </p:grpSp>
      <p:sp>
        <p:nvSpPr>
          <p:cNvPr id="1048707" name=""/>
          <p:cNvSpPr txBox="1"/>
          <p:nvPr/>
        </p:nvSpPr>
        <p:spPr>
          <a:xfrm>
            <a:off x="3626023" y="1460885"/>
            <a:ext cx="4000000" cy="929639"/>
          </a:xfrm>
          <a:prstGeom prst="rect"/>
        </p:spPr>
        <p:txBody>
          <a:bodyPr rtlCol="0" wrap="square">
            <a:spAutoFit/>
          </a:bodyPr>
          <a:p>
            <a:r>
              <a:rPr altLang="en-US" b="1" sz="5600" lang="en-US">
                <a:solidFill>
                  <a:srgbClr val="FF0000"/>
                </a:solidFill>
              </a:rPr>
              <a:t>ম</a:t>
            </a:r>
            <a:r>
              <a:rPr altLang="en-US" b="1" sz="5600" lang="en-US">
                <a:solidFill>
                  <a:srgbClr val="FF0000"/>
                </a:solidFill>
              </a:rPr>
              <a:t>ূ</a:t>
            </a:r>
            <a:r>
              <a:rPr altLang="en-US" b="1" sz="5600" lang="en-US">
                <a:solidFill>
                  <a:srgbClr val="FF0000"/>
                </a:solidFill>
              </a:rPr>
              <a:t>ল</a:t>
            </a:r>
            <a:r>
              <a:rPr altLang="en-US" b="1" sz="5600" lang="en-US">
                <a:solidFill>
                  <a:srgbClr val="FF0000"/>
                </a:solidFill>
              </a:rPr>
              <a:t>্</a:t>
            </a:r>
            <a:r>
              <a:rPr altLang="en-US" b="1" sz="5600" lang="en-US">
                <a:solidFill>
                  <a:srgbClr val="FF0000"/>
                </a:solidFill>
              </a:rPr>
              <a:t>য</a:t>
            </a:r>
            <a:r>
              <a:rPr altLang="en-US" b="1" sz="5600" lang="en-US">
                <a:solidFill>
                  <a:srgbClr val="FF0000"/>
                </a:solidFill>
              </a:rPr>
              <a:t>া</a:t>
            </a:r>
            <a:r>
              <a:rPr altLang="en-US" b="1" sz="5600" lang="en-US">
                <a:solidFill>
                  <a:srgbClr val="FF0000"/>
                </a:solidFill>
              </a:rPr>
              <a:t>য়</a:t>
            </a:r>
            <a:r>
              <a:rPr altLang="en-US" b="1" sz="5600" lang="en-US">
                <a:solidFill>
                  <a:srgbClr val="FF0000"/>
                </a:solidFill>
              </a:rPr>
              <a:t>ন</a:t>
            </a:r>
            <a:endParaRPr b="1" sz="5600"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505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733800" y="533401"/>
            <a:ext cx="4011168" cy="1159141"/>
          </a:xfrm>
          <a:prstGeom prst="rect"/>
        </p:spPr>
      </p:pic>
      <p:sp>
        <p:nvSpPr>
          <p:cNvPr id="1048648" name="Rectangle 1"/>
          <p:cNvSpPr/>
          <p:nvPr/>
        </p:nvSpPr>
        <p:spPr>
          <a:xfrm>
            <a:off x="2590800" y="3199779"/>
            <a:ext cx="7467600" cy="646331"/>
          </a:xfrm>
          <a:prstGeom prst="rect"/>
          <a:ln>
            <a:solidFill>
              <a:schemeClr val="accent1"/>
            </a:solidFill>
          </a:ln>
        </p:spPr>
        <p:txBody>
          <a:bodyPr wrap="square">
            <a:spAutoFit/>
          </a:bodyPr>
          <a:p>
            <a:r>
              <a:rPr dirty="0" sz="3600" lang="bn-BD">
                <a:latin typeface="NikoshBAN" pitchFamily="2" charset="0"/>
                <a:cs typeface="NikoshBAN" pitchFamily="2" charset="0"/>
              </a:rPr>
              <a:t>১। সন্ধি কাকে বলে? </a:t>
            </a:r>
          </a:p>
        </p:txBody>
      </p:sp>
      <p:grpSp>
        <p:nvGrpSpPr>
          <p:cNvPr id="218" name="Group 4"/>
          <p:cNvGrpSpPr/>
          <p:nvPr/>
        </p:nvGrpSpPr>
        <p:grpSpPr>
          <a:xfrm>
            <a:off x="504092" y="0"/>
            <a:ext cx="11148646" cy="6791048"/>
            <a:chOff x="0" y="0"/>
            <a:chExt cx="9136715" cy="6857999"/>
          </a:xfrm>
          <a:noFill/>
        </p:grpSpPr>
        <p:grpSp>
          <p:nvGrpSpPr>
            <p:cNvPr id="219" name="Group 5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220" name="Group 29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097506" name="Picture 3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507" name="Picture 3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3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508" name="Picture 3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grpSp>
            <p:nvGrpSpPr>
              <p:cNvPr id="221" name="Group 30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2097509" name="Picture 3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510" name="Picture 3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3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511" name="Picture 3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</p:grpSp>
        <p:grpSp>
          <p:nvGrpSpPr>
            <p:cNvPr id="222" name="Group 6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223" name="Group 23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097512" name="Picture 2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513" name="Picture 2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3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514" name="Picture 2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pic>
            <p:nvPicPr>
              <p:cNvPr id="2097515" name="Picture 24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2" cstate="print"/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/>
              <a:grpFill/>
              <a:ln>
                <a:noFill/>
              </a:ln>
            </p:spPr>
          </p:pic>
          <p:pic>
            <p:nvPicPr>
              <p:cNvPr id="2097516" name="Picture 25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2" cstate="print"/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/>
              <a:grpFill/>
              <a:ln>
                <a:noFill/>
              </a:ln>
            </p:spPr>
          </p:pic>
        </p:grpSp>
        <p:grpSp>
          <p:nvGrpSpPr>
            <p:cNvPr id="224" name="Group 7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225" name="Group 15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097517" name="Picture 2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518" name="Picture 2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3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519" name="Picture 2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grpSp>
            <p:nvGrpSpPr>
              <p:cNvPr id="226" name="Group 16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2097520" name="Picture 1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521" name="Picture 1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3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522" name="Picture 1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</p:grpSp>
        <p:grpSp>
          <p:nvGrpSpPr>
            <p:cNvPr id="227" name="Group 8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228" name="Group 9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097523" name="Picture 1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524" name="Picture 1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3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525" name="Picture 1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pic>
            <p:nvPicPr>
              <p:cNvPr id="2097526" name="Picture 10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2" cstate="print"/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/>
              <a:grpFill/>
              <a:ln>
                <a:noFill/>
              </a:ln>
            </p:spPr>
          </p:pic>
          <p:pic>
            <p:nvPicPr>
              <p:cNvPr id="2097527" name="Picture 11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2" cstate="print"/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/>
              <a:grpFill/>
              <a:ln>
                <a:noFill/>
              </a:ln>
            </p:spPr>
          </p:pic>
        </p:grpSp>
      </p:grpSp>
    </p:spTree>
  </p:cSld>
  <p:clrMapOvr>
    <a:masterClrMapping/>
  </p:clrMapOvr>
  <p:timing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528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419600" y="838201"/>
            <a:ext cx="2921508" cy="873685"/>
          </a:xfrm>
          <a:prstGeom prst="rect"/>
        </p:spPr>
      </p:pic>
      <p:sp>
        <p:nvSpPr>
          <p:cNvPr id="1048649" name="Rectangle 2"/>
          <p:cNvSpPr/>
          <p:nvPr/>
        </p:nvSpPr>
        <p:spPr>
          <a:xfrm>
            <a:off x="2286000" y="3244335"/>
            <a:ext cx="7924800" cy="1158239"/>
          </a:xfrm>
          <a:prstGeom prst="rect"/>
          <a:ln>
            <a:solidFill>
              <a:schemeClr val="accent1"/>
            </a:solidFill>
          </a:ln>
        </p:spPr>
        <p:txBody>
          <a:bodyPr wrap="square">
            <a:spAutoFit/>
          </a:bodyPr>
          <a:p>
            <a:r>
              <a:rPr dirty="0" sz="3600" lang="bn-BD">
                <a:latin typeface="NikoshBAN" pitchFamily="2" charset="0"/>
                <a:cs typeface="NikoshBAN" pitchFamily="2" charset="0"/>
              </a:rPr>
              <a:t>১। সন্ধির প্রকারভেদ উদাহরণসহ লিখে আনবে।</a:t>
            </a:r>
          </a:p>
        </p:txBody>
      </p:sp>
      <p:grpSp>
        <p:nvGrpSpPr>
          <p:cNvPr id="230" name="Group 3"/>
          <p:cNvGrpSpPr/>
          <p:nvPr/>
        </p:nvGrpSpPr>
        <p:grpSpPr>
          <a:xfrm>
            <a:off x="504092" y="0"/>
            <a:ext cx="11148646" cy="6791048"/>
            <a:chOff x="0" y="0"/>
            <a:chExt cx="9136715" cy="6857999"/>
          </a:xfrm>
          <a:noFill/>
        </p:grpSpPr>
        <p:grpSp>
          <p:nvGrpSpPr>
            <p:cNvPr id="231" name="Group 4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232" name="Group 28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097529" name="Picture 3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530" name="Picture 3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3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531" name="Picture 3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grpSp>
            <p:nvGrpSpPr>
              <p:cNvPr id="233" name="Group 29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2097532" name="Picture 3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533" name="Picture 3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3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534" name="Picture 3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</p:grpSp>
        <p:grpSp>
          <p:nvGrpSpPr>
            <p:cNvPr id="234" name="Group 5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235" name="Group 22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097535" name="Picture 2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536" name="Picture 2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3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537" name="Picture 2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pic>
            <p:nvPicPr>
              <p:cNvPr id="2097538" name="Picture 23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2" cstate="print"/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/>
              <a:grpFill/>
              <a:ln>
                <a:noFill/>
              </a:ln>
            </p:spPr>
          </p:pic>
          <p:pic>
            <p:nvPicPr>
              <p:cNvPr id="2097539" name="Picture 24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2" cstate="print"/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/>
              <a:grpFill/>
              <a:ln>
                <a:noFill/>
              </a:ln>
            </p:spPr>
          </p:pic>
        </p:grpSp>
        <p:grpSp>
          <p:nvGrpSpPr>
            <p:cNvPr id="236" name="Group 6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237" name="Group 14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097540" name="Picture 1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541" name="Picture 2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3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542" name="Picture 2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grpSp>
            <p:nvGrpSpPr>
              <p:cNvPr id="238" name="Group 15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2097543" name="Picture 1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544" name="Picture 1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3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545" name="Picture 1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</p:grpSp>
        <p:grpSp>
          <p:nvGrpSpPr>
            <p:cNvPr id="239" name="Group 7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240" name="Group 8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097546" name="Picture 1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547" name="Picture 1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3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548" name="Picture 1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pic>
            <p:nvPicPr>
              <p:cNvPr id="2097549" name="Picture 9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2" cstate="print"/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/>
              <a:grpFill/>
              <a:ln>
                <a:noFill/>
              </a:ln>
            </p:spPr>
          </p:pic>
          <p:pic>
            <p:nvPicPr>
              <p:cNvPr id="2097550" name="Picture 10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2" cstate="print"/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/>
              <a:grpFill/>
              <a:ln>
                <a:noFill/>
              </a:ln>
            </p:spPr>
          </p:pic>
        </p:grpSp>
      </p:grpSp>
    </p:spTree>
  </p:cSld>
  <p:clrMapOvr>
    <a:masterClrMapping/>
  </p:clrMapOvr>
  <p:timing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Rectangle 2"/>
          <p:cNvSpPr/>
          <p:nvPr/>
        </p:nvSpPr>
        <p:spPr>
          <a:xfrm>
            <a:off x="1478473" y="620514"/>
            <a:ext cx="9199880" cy="993140"/>
          </a:xfrm>
          <a:prstGeom prst="rect"/>
        </p:spPr>
        <p:txBody>
          <a:bodyPr wrap="none">
            <a:spAutoFit/>
          </a:bodyPr>
          <a:p>
            <a:r>
              <a:rPr b="1" dirty="0" sz="6000" lang="bn-BD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 ও অভিনন্দন </a:t>
            </a:r>
            <a:endParaRPr dirty="0" sz="6000" lang="en-US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42" name="Group 3"/>
          <p:cNvGrpSpPr/>
          <p:nvPr/>
        </p:nvGrpSpPr>
        <p:grpSpPr>
          <a:xfrm>
            <a:off x="504092" y="0"/>
            <a:ext cx="11148646" cy="6791048"/>
            <a:chOff x="0" y="0"/>
            <a:chExt cx="9136715" cy="6857999"/>
          </a:xfrm>
          <a:noFill/>
        </p:grpSpPr>
        <p:grpSp>
          <p:nvGrpSpPr>
            <p:cNvPr id="243" name="Group 4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244" name="Group 28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097551" name="Picture 3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552" name="Picture 3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553" name="Picture 3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grpSp>
            <p:nvGrpSpPr>
              <p:cNvPr id="245" name="Group 29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2097554" name="Picture 3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555" name="Picture 3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556" name="Picture 3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</p:grpSp>
        <p:grpSp>
          <p:nvGrpSpPr>
            <p:cNvPr id="246" name="Group 5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247" name="Group 22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097557" name="Picture 2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558" name="Picture 2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559" name="Picture 2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pic>
            <p:nvPicPr>
              <p:cNvPr id="2097560" name="Picture 23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 cstate="print"/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/>
              <a:grpFill/>
              <a:ln>
                <a:noFill/>
              </a:ln>
            </p:spPr>
          </p:pic>
          <p:pic>
            <p:nvPicPr>
              <p:cNvPr id="2097561" name="Picture 24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 cstate="print"/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/>
              <a:grpFill/>
              <a:ln>
                <a:noFill/>
              </a:ln>
            </p:spPr>
          </p:pic>
        </p:grpSp>
        <p:grpSp>
          <p:nvGrpSpPr>
            <p:cNvPr id="248" name="Group 6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249" name="Group 14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097562" name="Picture 1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563" name="Picture 2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564" name="Picture 2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grpSp>
            <p:nvGrpSpPr>
              <p:cNvPr id="250" name="Group 15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2097565" name="Picture 1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566" name="Picture 1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567" name="Picture 1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</p:grpSp>
        <p:grpSp>
          <p:nvGrpSpPr>
            <p:cNvPr id="251" name="Group 7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252" name="Group 8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097568" name="Picture 1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569" name="Picture 1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570" name="Picture 1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pic>
            <p:nvPicPr>
              <p:cNvPr id="2097571" name="Picture 9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 cstate="print"/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/>
              <a:grpFill/>
              <a:ln>
                <a:noFill/>
              </a:ln>
            </p:spPr>
          </p:pic>
          <p:pic>
            <p:nvPicPr>
              <p:cNvPr id="2097572" name="Picture 10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 cstate="print"/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/>
              <a:grpFill/>
              <a:ln>
                <a:noFill/>
              </a:ln>
            </p:spPr>
          </p:pic>
        </p:grpSp>
      </p:grpSp>
      <p:pic>
        <p:nvPicPr>
          <p:cNvPr id="2097573" name="Picture 2" descr="C:\Users\FARUK\Desktop\neolamarckia-cadamba-kodom-flower-bangladesh-31881324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 t="32277" b="32277"/>
          <a:stretch>
            <a:fillRect/>
          </a:stretch>
        </p:blipFill>
        <p:spPr bwMode="auto">
          <a:xfrm>
            <a:off x="2419368" y="1479446"/>
            <a:ext cx="7439937" cy="4690691"/>
          </a:xfrm>
          <a:prstGeom prst="rect"/>
          <a:noFill/>
        </p:spPr>
      </p:pic>
    </p:spTree>
  </p:cSld>
  <p:clrMapOvr>
    <a:masterClrMapping/>
  </p:clrMapOvr>
  <p:transition>
    <p:split dir="in" orient="vert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extBox 10"/>
          <p:cNvSpPr txBox="1"/>
          <p:nvPr/>
        </p:nvSpPr>
        <p:spPr>
          <a:xfrm>
            <a:off x="1818805" y="3084224"/>
            <a:ext cx="5538561" cy="2529840"/>
          </a:xfrm>
          <a:prstGeom prst="rect"/>
          <a:solidFill>
            <a:srgbClr val="00B050"/>
          </a:solidFill>
          <a:ln>
            <a:solidFill>
              <a:schemeClr val="accent1"/>
            </a:solidFill>
          </a:ln>
        </p:spPr>
        <p:txBody>
          <a:bodyPr rtlCol="0" wrap="square">
            <a:spAutoFit/>
          </a:bodyPr>
          <a:p>
            <a:pPr algn="ctr"/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ম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ো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হ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া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ম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্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ম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া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দ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 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আ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ব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ু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ু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 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স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া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ই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দ</a:t>
            </a:r>
            <a:endParaRPr b="1" dirty="0" sz="2700" lang="en-US">
              <a:latin typeface="MonooMJ" pitchFamily="2" charset="0"/>
              <a:cs typeface="MonooMJ" pitchFamily="2" charset="0"/>
            </a:endParaRPr>
          </a:p>
          <a:p>
            <a:pPr algn="ctr"/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স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হ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ক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া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র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ী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 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শ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ি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ক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্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ষ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ক</a:t>
            </a:r>
            <a:endParaRPr b="1" dirty="0" sz="2700" lang="en-US">
              <a:latin typeface="MonooMJ" pitchFamily="2" charset="0"/>
              <a:cs typeface="MonooMJ" pitchFamily="2" charset="0"/>
            </a:endParaRPr>
          </a:p>
          <a:p>
            <a:pPr algn="ctr"/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দ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ে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ব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ো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ত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্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ত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র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 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দ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া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খ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ি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ল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 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ম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া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দ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র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া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স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া</a:t>
            </a:r>
            <a:endParaRPr b="1" dirty="0" sz="2700" lang="en-US">
              <a:latin typeface="MonooMJ" pitchFamily="2" charset="0"/>
              <a:cs typeface="MonooMJ" pitchFamily="2" charset="0"/>
            </a:endParaRPr>
          </a:p>
          <a:p>
            <a:pPr algn="ctr"/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আ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ট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ঘ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র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ি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য়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া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, 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প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া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ব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ন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া</a:t>
            </a:r>
            <a:endParaRPr b="1" dirty="0" sz="2700" lang="en-US">
              <a:latin typeface="MonooMJ" pitchFamily="2" charset="0"/>
              <a:cs typeface="MonooMJ" pitchFamily="2" charset="0"/>
            </a:endParaRPr>
          </a:p>
          <a:p>
            <a:pPr algn="ctr"/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E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m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a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i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l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: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 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m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a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s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a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y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e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e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d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t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o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n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m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o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y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@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g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m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a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i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l</a:t>
            </a:r>
            <a:r>
              <a:rPr altLang="en-US" b="1" dirty="0" sz="2700" lang="en-US" err="1">
                <a:latin typeface="MonooMJ" pitchFamily="2" charset="0"/>
                <a:cs typeface="MonooMJ" pitchFamily="2" charset="0"/>
              </a:rPr>
              <a:t>.com</a:t>
            </a:r>
            <a:endParaRPr b="1" dirty="0" sz="2700" lang="en-US">
              <a:latin typeface="MonooMJ" pitchFamily="2" charset="0"/>
              <a:cs typeface="MonooMJ" pitchFamily="2" charset="0"/>
            </a:endParaRPr>
          </a:p>
        </p:txBody>
      </p:sp>
      <p:pic>
        <p:nvPicPr>
          <p:cNvPr id="2097175" name="Picture 11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331058" y="1393687"/>
            <a:ext cx="9529884" cy="5051614"/>
          </a:xfrm>
          <a:prstGeom prst="frame">
            <a:avLst>
              <a:gd name="adj1" fmla="val 6286"/>
            </a:avLst>
          </a:prstGeom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</p:pic>
      <p:sp>
        <p:nvSpPr>
          <p:cNvPr id="1048595" name="TextBox 13"/>
          <p:cNvSpPr txBox="1"/>
          <p:nvPr/>
        </p:nvSpPr>
        <p:spPr>
          <a:xfrm>
            <a:off x="2858341" y="2370484"/>
            <a:ext cx="3581400" cy="7137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altLang="bn-BD" b="1" dirty="0" sz="4200" lang="bn-BD">
                <a:latin typeface="NikoshBAN" pitchFamily="2" charset="0"/>
                <a:cs typeface="NikoshBAN" pitchFamily="2" charset="0"/>
              </a:rPr>
              <a:t>শ</a:t>
            </a:r>
            <a:r>
              <a:rPr altLang="bn-BD" b="1" dirty="0" sz="4200" lang="bn-BD">
                <a:latin typeface="NikoshBAN" pitchFamily="2" charset="0"/>
                <a:cs typeface="NikoshBAN" pitchFamily="2" charset="0"/>
              </a:rPr>
              <a:t>ি</a:t>
            </a:r>
            <a:r>
              <a:rPr altLang="bn-BD" b="1" dirty="0" sz="4200" lang="bn-BD">
                <a:latin typeface="NikoshBAN" pitchFamily="2" charset="0"/>
                <a:cs typeface="NikoshBAN" pitchFamily="2" charset="0"/>
              </a:rPr>
              <a:t>ক</a:t>
            </a:r>
            <a:r>
              <a:rPr altLang="bn-BD" b="1" dirty="0" sz="4200" lang="bn-BD">
                <a:latin typeface="NikoshBAN" pitchFamily="2" charset="0"/>
                <a:cs typeface="NikoshBAN" pitchFamily="2" charset="0"/>
              </a:rPr>
              <a:t>্</a:t>
            </a:r>
            <a:r>
              <a:rPr altLang="bn-BD" b="1" dirty="0" sz="4200" lang="bn-BD">
                <a:latin typeface="NikoshBAN" pitchFamily="2" charset="0"/>
                <a:cs typeface="NikoshBAN" pitchFamily="2" charset="0"/>
              </a:rPr>
              <a:t>ষ</a:t>
            </a:r>
            <a:r>
              <a:rPr altLang="bn-BD" b="1" dirty="0" sz="4200" lang="bn-BD">
                <a:latin typeface="NikoshBAN" pitchFamily="2" charset="0"/>
                <a:cs typeface="NikoshBAN" pitchFamily="2" charset="0"/>
              </a:rPr>
              <a:t>ক</a:t>
            </a:r>
            <a:r>
              <a:rPr altLang="bn-BD" b="1" dirty="0" sz="4200" lang="en-US"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4200" lang="bn-BD">
                <a:latin typeface="NikoshBAN" pitchFamily="2" charset="0"/>
                <a:cs typeface="NikoshBAN" pitchFamily="2" charset="0"/>
              </a:rPr>
              <a:t>প</a:t>
            </a:r>
            <a:r>
              <a:rPr altLang="en-US" b="1" dirty="0" sz="4200" lang="bn-BD">
                <a:latin typeface="NikoshBAN" pitchFamily="2" charset="0"/>
                <a:cs typeface="NikoshBAN" pitchFamily="2" charset="0"/>
              </a:rPr>
              <a:t>র</a:t>
            </a:r>
            <a:r>
              <a:rPr altLang="en-US" b="1" dirty="0" sz="4200" lang="bn-BD">
                <a:latin typeface="NikoshBAN" pitchFamily="2" charset="0"/>
                <a:cs typeface="NikoshBAN" pitchFamily="2" charset="0"/>
              </a:rPr>
              <a:t>ি</a:t>
            </a:r>
            <a:r>
              <a:rPr altLang="en-US" b="1" dirty="0" sz="4200" lang="bn-BD">
                <a:latin typeface="NikoshBAN" pitchFamily="2" charset="0"/>
                <a:cs typeface="NikoshBAN" pitchFamily="2" charset="0"/>
              </a:rPr>
              <a:t>চ</a:t>
            </a:r>
            <a:r>
              <a:rPr altLang="en-US" b="1" dirty="0" sz="4200" lang="bn-BD">
                <a:latin typeface="NikoshBAN" pitchFamily="2" charset="0"/>
                <a:cs typeface="NikoshBAN" pitchFamily="2" charset="0"/>
              </a:rPr>
              <a:t>ি</a:t>
            </a:r>
            <a:r>
              <a:rPr altLang="en-US" b="1" dirty="0" sz="4200" lang="bn-BD">
                <a:latin typeface="NikoshBAN" pitchFamily="2" charset="0"/>
                <a:cs typeface="NikoshBAN" pitchFamily="2" charset="0"/>
              </a:rPr>
              <a:t>ত</a:t>
            </a:r>
            <a:r>
              <a:rPr altLang="en-US" b="1" dirty="0" sz="4200" lang="bn-BD">
                <a:latin typeface="NikoshBAN" pitchFamily="2" charset="0"/>
                <a:cs typeface="NikoshBAN" pitchFamily="2" charset="0"/>
              </a:rPr>
              <a:t>ি</a:t>
            </a:r>
            <a:r>
              <a:rPr altLang="bn-BD" b="1" dirty="0" sz="4200" lang="en-US">
                <a:latin typeface="NikoshBAN" pitchFamily="2" charset="0"/>
                <a:cs typeface="NikoshBAN" pitchFamily="2" charset="0"/>
              </a:rPr>
              <a:t>:</a:t>
            </a:r>
            <a:r>
              <a:rPr b="1" dirty="0" sz="4200" lang="bn-BD">
                <a:latin typeface="NikoshBAN" pitchFamily="2" charset="0"/>
                <a:cs typeface="NikoshBAN" pitchFamily="2" charset="0"/>
              </a:rPr>
              <a:t> </a:t>
            </a:r>
            <a:endParaRPr b="1" dirty="0" sz="4200"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77" name="Picture 1" descr="C:\Users\FARUK\Desktop\shamim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 t="692" b="692"/>
          <a:stretch>
            <a:fillRect/>
          </a:stretch>
        </p:blipFill>
        <p:spPr bwMode="auto">
          <a:xfrm>
            <a:off x="7940940" y="3206144"/>
            <a:ext cx="2004309" cy="2286000"/>
          </a:xfrm>
          <a:prstGeom prst="rect"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grpSp>
        <p:nvGrpSpPr>
          <p:cNvPr id="49" name="Group 47"/>
          <p:cNvGrpSpPr/>
          <p:nvPr/>
        </p:nvGrpSpPr>
        <p:grpSpPr>
          <a:xfrm>
            <a:off x="503478" y="678331"/>
            <a:ext cx="11148646" cy="6791048"/>
            <a:chOff x="0" y="0"/>
            <a:chExt cx="9136715" cy="6857999"/>
          </a:xfrm>
          <a:noFill/>
        </p:grpSpPr>
        <p:grpSp>
          <p:nvGrpSpPr>
            <p:cNvPr id="50" name="Group 48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51" name="Group 72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097178" name="Picture 7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3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179" name="Picture 7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180" name="Picture 7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3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grpSp>
            <p:nvGrpSpPr>
              <p:cNvPr id="52" name="Group 73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2097181" name="Picture 7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3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182" name="Picture 7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183" name="Picture 7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3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</p:grpSp>
        <p:grpSp>
          <p:nvGrpSpPr>
            <p:cNvPr id="53" name="Group 49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54" name="Group 66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097184" name="Picture 6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3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185" name="Picture 7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186" name="Picture 7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3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pic>
            <p:nvPicPr>
              <p:cNvPr id="2097187" name="Picture 67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3" cstate="print"/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/>
              <a:grpFill/>
              <a:ln>
                <a:noFill/>
              </a:ln>
            </p:spPr>
          </p:pic>
          <p:pic>
            <p:nvPicPr>
              <p:cNvPr id="2097188" name="Picture 68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3" cstate="print"/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/>
              <a:grpFill/>
              <a:ln>
                <a:noFill/>
              </a:ln>
            </p:spPr>
          </p:pic>
        </p:grpSp>
        <p:grpSp>
          <p:nvGrpSpPr>
            <p:cNvPr id="55" name="Group 50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56" name="Group 58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097189" name="Picture 6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3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190" name="Picture 6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191" name="Picture 6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3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grpSp>
            <p:nvGrpSpPr>
              <p:cNvPr id="57" name="Group 59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2097192" name="Picture 6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3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193" name="Picture 6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194" name="Picture 6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3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</p:grpSp>
        <p:grpSp>
          <p:nvGrpSpPr>
            <p:cNvPr id="58" name="Group 51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59" name="Group 52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097195" name="Picture 5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3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196" name="Picture 5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4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197" name="Picture 5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3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pic>
            <p:nvPicPr>
              <p:cNvPr id="2097198" name="Picture 53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3" cstate="print"/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/>
              <a:grpFill/>
              <a:ln>
                <a:noFill/>
              </a:ln>
            </p:spPr>
          </p:pic>
          <p:pic>
            <p:nvPicPr>
              <p:cNvPr id="2097199" name="Picture 54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3" cstate="print"/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/>
              <a:grpFill/>
              <a:ln>
                <a:noFill/>
              </a:ln>
            </p:spPr>
          </p:pic>
        </p:grpSp>
      </p:grpSp>
    </p:spTree>
  </p:cSld>
  <p:clrMapOvr>
    <a:masterClrMapping/>
  </p:clrMapOvr>
  <p:transition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2"/>
                                        <p:tgtEl>
                                          <p:spTgt spid="209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"/>
          <p:cNvSpPr txBox="1"/>
          <p:nvPr/>
        </p:nvSpPr>
        <p:spPr>
          <a:xfrm>
            <a:off x="4476944" y="684069"/>
            <a:ext cx="4572000" cy="10693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dirty="0" sz="6500" lang="bn-BD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পাঠ পরিচিতি :</a:t>
            </a:r>
            <a:r>
              <a:rPr b="1" dirty="0" sz="6500" lang="bn-BD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sz="6500" lang="en-US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575" name="Picture 15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160068" y="2115003"/>
            <a:ext cx="5205752" cy="4610732"/>
          </a:xfrm>
          <a:prstGeom prst="donut">
            <a:avLst>
              <a:gd name="adj" fmla="val 11988"/>
            </a:avLst>
          </a:prstGeom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</p:pic>
      <p:sp>
        <p:nvSpPr>
          <p:cNvPr id="1048706" name=""/>
          <p:cNvSpPr txBox="1"/>
          <p:nvPr/>
        </p:nvSpPr>
        <p:spPr>
          <a:xfrm>
            <a:off x="4629010" y="3000052"/>
            <a:ext cx="4572000" cy="2479039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dirty="0" sz="4000" lang="bn-BD">
                <a:latin typeface="NikoshBAN" pitchFamily="2" charset="0"/>
                <a:cs typeface="NikoshBAN" pitchFamily="2" charset="0"/>
              </a:rPr>
              <a:t>শ্রেণি: সপ্তম</a:t>
            </a:r>
            <a:endParaRPr sz="2800"/>
          </a:p>
          <a:p>
            <a:pPr algn="ctr"/>
            <a:r>
              <a:rPr b="1" dirty="0" sz="4000" lang="bn-BD">
                <a:latin typeface="NikoshBAN" pitchFamily="2" charset="0"/>
                <a:cs typeface="NikoshBAN" pitchFamily="2" charset="0"/>
              </a:rPr>
              <a:t>বাংলা </a:t>
            </a:r>
            <a:r>
              <a:rPr b="1" dirty="0" sz="4000" lang="en-US" smtClean="0">
                <a:latin typeface="NikoshBAN" pitchFamily="2" charset="0"/>
                <a:cs typeface="NikoshBAN" pitchFamily="2" charset="0"/>
              </a:rPr>
              <a:t>২য়</a:t>
            </a:r>
            <a:r>
              <a:rPr b="1" dirty="0" sz="4000" lang="bn-BD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bn-BD">
                <a:latin typeface="NikoshBAN" pitchFamily="2" charset="0"/>
                <a:cs typeface="NikoshBAN" pitchFamily="2" charset="0"/>
              </a:rPr>
              <a:t>পত্র</a:t>
            </a:r>
            <a:endParaRPr b="1" dirty="0" sz="1400" lang="en-US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altLang="en-US" b="1" dirty="0" sz="4000" lang="bn-BD">
                <a:latin typeface="NikoshBAN" pitchFamily="2" charset="0"/>
                <a:cs typeface="NikoshBAN" pitchFamily="2" charset="0"/>
              </a:rPr>
              <a:t>অ</a:t>
            </a:r>
            <a:r>
              <a:rPr altLang="en-US" b="1" dirty="0" sz="4000" lang="bn-BD">
                <a:latin typeface="NikoshBAN" pitchFamily="2" charset="0"/>
                <a:cs typeface="NikoshBAN" pitchFamily="2" charset="0"/>
              </a:rPr>
              <a:t>ধ</a:t>
            </a:r>
            <a:r>
              <a:rPr altLang="en-US" b="1" dirty="0" sz="4000" lang="bn-BD">
                <a:latin typeface="NikoshBAN" pitchFamily="2" charset="0"/>
                <a:cs typeface="NikoshBAN" pitchFamily="2" charset="0"/>
              </a:rPr>
              <a:t>্</a:t>
            </a:r>
            <a:r>
              <a:rPr altLang="en-US" b="1" dirty="0" sz="4000" lang="bn-BD">
                <a:latin typeface="NikoshBAN" pitchFamily="2" charset="0"/>
                <a:cs typeface="NikoshBAN" pitchFamily="2" charset="0"/>
              </a:rPr>
              <a:t>য</a:t>
            </a:r>
            <a:r>
              <a:rPr altLang="en-US" b="1" dirty="0" sz="4000" lang="bn-BD">
                <a:latin typeface="NikoshBAN" pitchFamily="2" charset="0"/>
                <a:cs typeface="NikoshBAN" pitchFamily="2" charset="0"/>
              </a:rPr>
              <a:t>া</a:t>
            </a:r>
            <a:r>
              <a:rPr altLang="en-US" b="1" dirty="0" sz="4000" lang="bn-BD">
                <a:latin typeface="NikoshBAN" pitchFamily="2" charset="0"/>
                <a:cs typeface="NikoshBAN" pitchFamily="2" charset="0"/>
              </a:rPr>
              <a:t>য়</a:t>
            </a:r>
            <a:r>
              <a:rPr altLang="bn-BD" b="1" dirty="0" sz="4000" lang="en-US">
                <a:latin typeface="NikoshBAN" pitchFamily="2" charset="0"/>
                <a:cs typeface="NikoshBAN" pitchFamily="2" charset="0"/>
              </a:rPr>
              <a:t>:</a:t>
            </a:r>
            <a:r>
              <a:rPr altLang="bn-BD" b="1" dirty="0" sz="4000" lang="en-US"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4000" lang="bn-BD">
                <a:latin typeface="NikoshBAN" pitchFamily="2" charset="0"/>
                <a:cs typeface="NikoshBAN" pitchFamily="2" charset="0"/>
              </a:rPr>
              <a:t>ত</a:t>
            </a:r>
            <a:r>
              <a:rPr altLang="en-US" b="1" dirty="0" sz="4000" lang="bn-BD">
                <a:latin typeface="NikoshBAN" pitchFamily="2" charset="0"/>
                <a:cs typeface="NikoshBAN" pitchFamily="2" charset="0"/>
              </a:rPr>
              <a:t>ৃ</a:t>
            </a:r>
            <a:r>
              <a:rPr altLang="en-US" b="1" dirty="0" sz="4000" lang="bn-BD">
                <a:latin typeface="NikoshBAN" pitchFamily="2" charset="0"/>
                <a:cs typeface="NikoshBAN" pitchFamily="2" charset="0"/>
              </a:rPr>
              <a:t>ত</a:t>
            </a:r>
            <a:r>
              <a:rPr altLang="en-US" b="1" dirty="0" sz="4000" lang="bn-BD">
                <a:latin typeface="NikoshBAN" pitchFamily="2" charset="0"/>
                <a:cs typeface="NikoshBAN" pitchFamily="2" charset="0"/>
              </a:rPr>
              <a:t>ী</a:t>
            </a:r>
            <a:r>
              <a:rPr altLang="en-US" b="1" dirty="0" sz="4000" lang="bn-BD">
                <a:latin typeface="NikoshBAN" pitchFamily="2" charset="0"/>
                <a:cs typeface="NikoshBAN" pitchFamily="2" charset="0"/>
              </a:rPr>
              <a:t>য়</a:t>
            </a:r>
            <a:endParaRPr b="1" dirty="0" sz="1400" lang="en-US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b="1" dirty="0" sz="4000" lang="bn-BD">
                <a:latin typeface="NikoshBAN" pitchFamily="2" charset="0"/>
                <a:cs typeface="NikoshBAN" pitchFamily="2" charset="0"/>
              </a:rPr>
              <a:t>স</a:t>
            </a:r>
            <a:r>
              <a:rPr b="1" dirty="0" sz="4000" lang="bn-BD">
                <a:latin typeface="NikoshBAN" pitchFamily="2" charset="0"/>
                <a:cs typeface="NikoshBAN" pitchFamily="2" charset="0"/>
              </a:rPr>
              <a:t>ম</a:t>
            </a:r>
            <a:r>
              <a:rPr b="1" dirty="0" sz="4000" lang="bn-BD">
                <a:latin typeface="NikoshBAN" pitchFamily="2" charset="0"/>
                <a:cs typeface="NikoshBAN" pitchFamily="2" charset="0"/>
              </a:rPr>
              <a:t>য়</a:t>
            </a:r>
            <a:r>
              <a:rPr altLang="bn-BD" b="1" dirty="0" sz="4000" lang="en-US">
                <a:latin typeface="NikoshBAN" pitchFamily="2" charset="0"/>
                <a:cs typeface="NikoshBAN" pitchFamily="2" charset="0"/>
              </a:rPr>
              <a:t>:</a:t>
            </a:r>
            <a:r>
              <a:rPr altLang="bn-BD" b="1" dirty="0" sz="4000" lang="en-US"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4000" lang="bn-BD">
                <a:latin typeface="NikoshBAN" pitchFamily="2" charset="0"/>
                <a:cs typeface="NikoshBAN" pitchFamily="2" charset="0"/>
              </a:rPr>
              <a:t>৫</a:t>
            </a:r>
            <a:r>
              <a:rPr altLang="en-US" b="1" dirty="0" sz="4000" lang="bn-BD">
                <a:latin typeface="NikoshBAN" pitchFamily="2" charset="0"/>
                <a:cs typeface="NikoshBAN" pitchFamily="2" charset="0"/>
              </a:rPr>
              <a:t>০</a:t>
            </a:r>
            <a:r>
              <a:rPr altLang="bn-BD" b="1" dirty="0" sz="4000" lang="en-US"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4000" lang="bn-BD">
                <a:latin typeface="NikoshBAN" pitchFamily="2" charset="0"/>
                <a:cs typeface="NikoshBAN" pitchFamily="2" charset="0"/>
              </a:rPr>
              <a:t>ম</a:t>
            </a:r>
            <a:r>
              <a:rPr altLang="en-US" b="1" dirty="0" sz="4000" lang="bn-BD">
                <a:latin typeface="NikoshBAN" pitchFamily="2" charset="0"/>
                <a:cs typeface="NikoshBAN" pitchFamily="2" charset="0"/>
              </a:rPr>
              <a:t>ি</a:t>
            </a:r>
            <a:r>
              <a:rPr altLang="en-US" b="1" dirty="0" sz="4000" lang="bn-BD">
                <a:latin typeface="NikoshBAN" pitchFamily="2" charset="0"/>
                <a:cs typeface="NikoshBAN" pitchFamily="2" charset="0"/>
              </a:rPr>
              <a:t>ন</a:t>
            </a:r>
            <a:r>
              <a:rPr altLang="en-US" b="1" dirty="0" sz="4000" lang="bn-BD">
                <a:latin typeface="NikoshBAN" pitchFamily="2" charset="0"/>
                <a:cs typeface="NikoshBAN" pitchFamily="2" charset="0"/>
              </a:rPr>
              <a:t>ি</a:t>
            </a:r>
            <a:r>
              <a:rPr altLang="en-US" b="1" dirty="0" sz="4000" lang="bn-BD">
                <a:latin typeface="NikoshBAN" pitchFamily="2" charset="0"/>
                <a:cs typeface="NikoshBAN" pitchFamily="2" charset="0"/>
              </a:rPr>
              <a:t>ট</a:t>
            </a:r>
            <a:r>
              <a:rPr b="1" dirty="0" sz="4000" lang="bn-BD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400" lang="bn-BD">
                <a:latin typeface="NikoshBAN" pitchFamily="2" charset="0"/>
                <a:cs typeface="NikoshBAN" pitchFamily="2" charset="0"/>
              </a:rPr>
              <a:t> </a:t>
            </a:r>
            <a:endParaRPr b="1" dirty="0" sz="14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0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590801" y="1295401"/>
            <a:ext cx="7024329" cy="4214597"/>
          </a:xfrm>
          <a:prstGeom prst="rect"/>
          <a:ln>
            <a:solidFill>
              <a:schemeClr val="accent1"/>
            </a:solidFill>
          </a:ln>
        </p:spPr>
      </p:pic>
      <p:sp>
        <p:nvSpPr>
          <p:cNvPr id="1048602" name="TextBox 3"/>
          <p:cNvSpPr txBox="1"/>
          <p:nvPr/>
        </p:nvSpPr>
        <p:spPr>
          <a:xfrm>
            <a:off x="2096730" y="457201"/>
            <a:ext cx="7733071" cy="802640"/>
          </a:xfrm>
          <a:prstGeom prst="rect"/>
          <a:noFill/>
          <a:ln>
            <a:solidFill>
              <a:schemeClr val="accent1"/>
            </a:solidFill>
          </a:ln>
        </p:spPr>
        <p:txBody>
          <a:bodyPr rtlCol="0" wrap="square">
            <a:spAutoFit/>
          </a:bodyPr>
          <a:p>
            <a:pPr algn="ctr"/>
            <a:r>
              <a:rPr b="1" dirty="0" sz="2400" lang="bn-BD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একটু ভেবে বলার চেষ্টা কর, এই জাতীয় দৃশ্য আমরা কখন দেখতে পাই? </a:t>
            </a:r>
            <a:endParaRPr b="1" dirty="0" sz="2400" lang="en-US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3" name="TextBox 1"/>
          <p:cNvSpPr txBox="1"/>
          <p:nvPr/>
        </p:nvSpPr>
        <p:spPr>
          <a:xfrm>
            <a:off x="2209800" y="5791200"/>
            <a:ext cx="7848600" cy="701039"/>
          </a:xfrm>
          <a:prstGeom prst="rect"/>
          <a:noFill/>
          <a:ln>
            <a:solidFill>
              <a:schemeClr val="accent1"/>
            </a:solidFill>
          </a:ln>
        </p:spPr>
        <p:txBody>
          <a:bodyPr rtlCol="0" wrap="square">
            <a:spAutoFit/>
          </a:bodyPr>
          <a:p>
            <a:r>
              <a:rPr b="1" dirty="0" sz="2000" lang="bn-BD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দুই বা ততোধিক মানুষ বা দেশের মধ্যে যৌক্তিক চুক্তির মাধ্যমে সমঝোতা বা মিলন হলে। </a:t>
            </a:r>
            <a:endParaRPr b="1" dirty="0" sz="2000" lang="en-US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2" name="Group 4"/>
          <p:cNvGrpSpPr/>
          <p:nvPr/>
        </p:nvGrpSpPr>
        <p:grpSpPr>
          <a:xfrm>
            <a:off x="504092" y="0"/>
            <a:ext cx="11148646" cy="6791048"/>
            <a:chOff x="0" y="0"/>
            <a:chExt cx="9136715" cy="6857999"/>
          </a:xfrm>
          <a:noFill/>
        </p:grpSpPr>
        <p:grpSp>
          <p:nvGrpSpPr>
            <p:cNvPr id="63" name="Group 5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64" name="Group 29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097201" name="Picture 3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202" name="Picture 3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3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203" name="Picture 3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grpSp>
            <p:nvGrpSpPr>
              <p:cNvPr id="65" name="Group 30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2097204" name="Picture 3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205" name="Picture 3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3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206" name="Picture 3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</p:grpSp>
        <p:grpSp>
          <p:nvGrpSpPr>
            <p:cNvPr id="66" name="Group 6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67" name="Group 23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097207" name="Picture 2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208" name="Picture 2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3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209" name="Picture 2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pic>
            <p:nvPicPr>
              <p:cNvPr id="2097210" name="Picture 24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2" cstate="print"/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/>
              <a:grpFill/>
              <a:ln>
                <a:noFill/>
              </a:ln>
            </p:spPr>
          </p:pic>
          <p:pic>
            <p:nvPicPr>
              <p:cNvPr id="2097211" name="Picture 25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2" cstate="print"/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/>
              <a:grpFill/>
              <a:ln>
                <a:noFill/>
              </a:ln>
            </p:spPr>
          </p:pic>
        </p:grpSp>
        <p:grpSp>
          <p:nvGrpSpPr>
            <p:cNvPr id="68" name="Group 7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69" name="Group 15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097212" name="Picture 2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213" name="Picture 2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3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214" name="Picture 2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grpSp>
            <p:nvGrpSpPr>
              <p:cNvPr id="70" name="Group 16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2097215" name="Picture 1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216" name="Picture 1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3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217" name="Picture 1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</p:grpSp>
        <p:grpSp>
          <p:nvGrpSpPr>
            <p:cNvPr id="71" name="Group 8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72" name="Group 9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097218" name="Picture 1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219" name="Picture 1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3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220" name="Picture 1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pic>
            <p:nvPicPr>
              <p:cNvPr id="2097221" name="Picture 10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2" cstate="print"/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/>
              <a:grpFill/>
              <a:ln>
                <a:noFill/>
              </a:ln>
            </p:spPr>
          </p:pic>
          <p:pic>
            <p:nvPicPr>
              <p:cNvPr id="2097222" name="Picture 11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2" cstate="print"/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/>
              <a:grpFill/>
              <a:ln>
                <a:noFill/>
              </a:ln>
            </p:spPr>
          </p:pic>
        </p:grpSp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97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97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209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6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>
          <a:xfrm>
            <a:off x="2727666" y="528192"/>
            <a:ext cx="6388889" cy="762046"/>
          </a:xfrm>
        </p:spPr>
        <p:txBody>
          <a:bodyPr>
            <a:noAutofit/>
          </a:bodyPr>
          <a:p>
            <a:r>
              <a:rPr altLang="bn-BD" dirty="0" sz="6500" lang="en-US" u="sng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bn-BD" dirty="0" sz="6500" lang="en-US" u="sng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bn-BD" dirty="0" sz="6500" lang="en-US" u="sng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bn-BD" dirty="0" sz="6500" lang="en-US" u="sng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bn-BD" dirty="0" sz="6500" lang="en-US" u="sng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bn-BD" dirty="0" sz="6500" lang="en-US" u="sng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bn-BD" dirty="0" sz="6500" lang="en-US" u="sng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6500" lang="bn-BD" u="sng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ঘোষণা </a:t>
            </a:r>
            <a:endParaRPr dirty="0" sz="6500" lang="en-US" u="sng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5" name="Title 1"/>
          <p:cNvSpPr txBox="1"/>
          <p:nvPr/>
        </p:nvSpPr>
        <p:spPr>
          <a:xfrm>
            <a:off x="2997200" y="4964799"/>
            <a:ext cx="5410200" cy="1143000"/>
          </a:xfrm>
          <a:prstGeom prst="rect"/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sz="8000" lang="bn-BD">
                <a:latin typeface="NikoshBAN" pitchFamily="2" charset="0"/>
                <a:cs typeface="NikoshBAN" pitchFamily="2" charset="0"/>
              </a:rPr>
              <a:t>সন্ধি  </a:t>
            </a:r>
            <a:endParaRPr dirty="0" sz="8000"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223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794000" y="1447800"/>
            <a:ext cx="5816600" cy="3489960"/>
          </a:xfrm>
          <a:prstGeom prst="rect"/>
        </p:spPr>
      </p:pic>
      <p:grpSp>
        <p:nvGrpSpPr>
          <p:cNvPr id="74" name="Group 5"/>
          <p:cNvGrpSpPr/>
          <p:nvPr/>
        </p:nvGrpSpPr>
        <p:grpSpPr>
          <a:xfrm>
            <a:off x="504092" y="0"/>
            <a:ext cx="11148646" cy="6791048"/>
            <a:chOff x="0" y="0"/>
            <a:chExt cx="9136715" cy="6857999"/>
          </a:xfrm>
          <a:noFill/>
        </p:grpSpPr>
        <p:grpSp>
          <p:nvGrpSpPr>
            <p:cNvPr id="75" name="Group 6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76" name="Group 30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097224" name="Picture 3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225" name="Picture 3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3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226" name="Picture 3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grpSp>
            <p:nvGrpSpPr>
              <p:cNvPr id="77" name="Group 31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2097227" name="Picture 3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228" name="Picture 3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3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229" name="Picture 3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</p:grpSp>
        <p:grpSp>
          <p:nvGrpSpPr>
            <p:cNvPr id="78" name="Group 7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79" name="Group 24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097230" name="Picture 2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231" name="Picture 2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3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232" name="Picture 2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pic>
            <p:nvPicPr>
              <p:cNvPr id="2097233" name="Picture 25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2" cstate="print"/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/>
              <a:grpFill/>
              <a:ln>
                <a:noFill/>
              </a:ln>
            </p:spPr>
          </p:pic>
          <p:pic>
            <p:nvPicPr>
              <p:cNvPr id="2097234" name="Picture 26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2" cstate="print"/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/>
              <a:grpFill/>
              <a:ln>
                <a:noFill/>
              </a:ln>
            </p:spPr>
          </p:pic>
        </p:grpSp>
        <p:grpSp>
          <p:nvGrpSpPr>
            <p:cNvPr id="80" name="Group 8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81" name="Group 16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097235" name="Picture 2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236" name="Picture 2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3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237" name="Picture 2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grpSp>
            <p:nvGrpSpPr>
              <p:cNvPr id="82" name="Group 17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2097238" name="Picture 1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239" name="Picture 1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3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240" name="Picture 2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</p:grpSp>
        <p:grpSp>
          <p:nvGrpSpPr>
            <p:cNvPr id="83" name="Group 9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84" name="Group 10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097241" name="Picture 1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242" name="Picture 1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3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243" name="Picture 1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pic>
            <p:nvPicPr>
              <p:cNvPr id="2097244" name="Picture 11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2" cstate="print"/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/>
              <a:grpFill/>
              <a:ln>
                <a:noFill/>
              </a:ln>
            </p:spPr>
          </p:pic>
          <p:pic>
            <p:nvPicPr>
              <p:cNvPr id="2097245" name="Picture 12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2" cstate="print"/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/>
              <a:grpFill/>
              <a:ln>
                <a:noFill/>
              </a:ln>
            </p:spPr>
          </p:pic>
        </p:grpSp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97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97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209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6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>
          <a:xfrm>
            <a:off x="2543437" y="528191"/>
            <a:ext cx="6965661" cy="1346434"/>
          </a:xfrm>
        </p:spPr>
        <p:txBody>
          <a:bodyPr>
            <a:noAutofit/>
          </a:bodyPr>
          <a:p>
            <a:r>
              <a:rPr dirty="0" sz="8000" lang="bn-BD" u="sng">
                <a:latin typeface="NikoshBAN" pitchFamily="2" charset="0"/>
                <a:cs typeface="NikoshBAN" pitchFamily="2" charset="0"/>
              </a:rPr>
              <a:t>শিখণফল</a:t>
            </a:r>
            <a:endParaRPr dirty="0" sz="8000" lang="en-US" u="sng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7" name="TextBox 3"/>
          <p:cNvSpPr txBox="1"/>
          <p:nvPr/>
        </p:nvSpPr>
        <p:spPr>
          <a:xfrm>
            <a:off x="1905000" y="2133601"/>
            <a:ext cx="8382000" cy="3393440"/>
          </a:xfrm>
          <a:prstGeom prst="rect"/>
          <a:noFill/>
          <a:ln>
            <a:solidFill>
              <a:schemeClr val="accent1"/>
            </a:solidFill>
          </a:ln>
        </p:spPr>
        <p:txBody>
          <a:bodyPr rtlCol="0" wrap="square">
            <a:spAutoFit/>
          </a:bodyPr>
          <a:p>
            <a:r>
              <a:rPr b="1" dirty="0" sz="4400" lang="bn-BD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১। সন্ধি কাকে বলে তা বলতে পারবে।</a:t>
            </a:r>
            <a:endParaRPr b="1" dirty="0" sz="4400" lang="bn-BD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b="1" dirty="0" sz="4400" lang="bn-BD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২। সন্ধির প্রকারভেদ বলতে পারবে।</a:t>
            </a:r>
            <a:endParaRPr b="1" dirty="0" sz="4400" lang="bn-BD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b="1" dirty="0" sz="4400" lang="bn-BD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৩। বিভিন্ন ধরনের সন্ধির উদাহরণ দিতে পারবে।</a:t>
            </a:r>
            <a:endParaRPr b="1" dirty="0" sz="4400" lang="bn-BD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  <a:p>
            <a:endParaRPr b="1" dirty="0" sz="4400" lang="en-US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6" name="Group 4"/>
          <p:cNvGrpSpPr/>
          <p:nvPr/>
        </p:nvGrpSpPr>
        <p:grpSpPr>
          <a:xfrm>
            <a:off x="504092" y="0"/>
            <a:ext cx="11148646" cy="6791048"/>
            <a:chOff x="0" y="0"/>
            <a:chExt cx="9136715" cy="6857999"/>
          </a:xfrm>
          <a:noFill/>
        </p:grpSpPr>
        <p:grpSp>
          <p:nvGrpSpPr>
            <p:cNvPr id="87" name="Group 5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88" name="Group 29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097246" name="Picture 3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247" name="Picture 3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248" name="Picture 3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grpSp>
            <p:nvGrpSpPr>
              <p:cNvPr id="89" name="Group 30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2097249" name="Picture 3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250" name="Picture 3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251" name="Picture 3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</p:grpSp>
        <p:grpSp>
          <p:nvGrpSpPr>
            <p:cNvPr id="90" name="Group 6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91" name="Group 23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097252" name="Picture 2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253" name="Picture 2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254" name="Picture 2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pic>
            <p:nvPicPr>
              <p:cNvPr id="2097255" name="Picture 24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 cstate="print"/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/>
              <a:grpFill/>
              <a:ln>
                <a:noFill/>
              </a:ln>
            </p:spPr>
          </p:pic>
          <p:pic>
            <p:nvPicPr>
              <p:cNvPr id="2097256" name="Picture 25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 cstate="print"/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/>
              <a:grpFill/>
              <a:ln>
                <a:noFill/>
              </a:ln>
            </p:spPr>
          </p:pic>
        </p:grpSp>
        <p:grpSp>
          <p:nvGrpSpPr>
            <p:cNvPr id="92" name="Group 7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93" name="Group 15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097257" name="Picture 2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258" name="Picture 2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259" name="Picture 2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grpSp>
            <p:nvGrpSpPr>
              <p:cNvPr id="94" name="Group 16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2097260" name="Picture 1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261" name="Picture 1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262" name="Picture 1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</p:grpSp>
        <p:grpSp>
          <p:nvGrpSpPr>
            <p:cNvPr id="95" name="Group 8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96" name="Group 9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097263" name="Picture 1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264" name="Picture 1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265" name="Picture 1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pic>
            <p:nvPicPr>
              <p:cNvPr id="2097266" name="Picture 10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 cstate="print"/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/>
              <a:grpFill/>
              <a:ln>
                <a:noFill/>
              </a:ln>
            </p:spPr>
          </p:pic>
          <p:pic>
            <p:nvPicPr>
              <p:cNvPr id="2097267" name="Picture 11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 cstate="print"/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/>
              <a:grpFill/>
              <a:ln>
                <a:noFill/>
              </a:ln>
            </p:spPr>
          </p:pic>
        </p:grpSp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68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335586" y="1055787"/>
            <a:ext cx="9638579" cy="3886200"/>
          </a:xfrm>
          <a:prstGeom prst="rect"/>
          <a:ln>
            <a:solidFill>
              <a:schemeClr val="accent1"/>
            </a:solidFill>
          </a:ln>
        </p:spPr>
      </p:pic>
      <p:sp>
        <p:nvSpPr>
          <p:cNvPr id="1048608" name="TextBox 4"/>
          <p:cNvSpPr txBox="1"/>
          <p:nvPr/>
        </p:nvSpPr>
        <p:spPr>
          <a:xfrm>
            <a:off x="2096730" y="605136"/>
            <a:ext cx="7733071" cy="461665"/>
          </a:xfrm>
          <a:prstGeom prst="rect"/>
          <a:noFill/>
          <a:ln>
            <a:solidFill>
              <a:schemeClr val="accent1"/>
            </a:solidFill>
          </a:ln>
        </p:spPr>
        <p:txBody>
          <a:bodyPr rtlCol="0" wrap="square">
            <a:spAutoFit/>
          </a:bodyPr>
          <a:p>
            <a:pPr algn="ctr"/>
            <a:r>
              <a:rPr b="1" dirty="0" sz="2400" lang="bn-BD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একটু একটা ভেবে বলার চেষ্টা কর</a:t>
            </a:r>
            <a:endParaRPr b="1" dirty="0" sz="2400" lang="en-US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9" name="TextBox 5"/>
          <p:cNvSpPr txBox="1"/>
          <p:nvPr/>
        </p:nvSpPr>
        <p:spPr>
          <a:xfrm>
            <a:off x="2230575" y="5104613"/>
            <a:ext cx="7848600" cy="1158240"/>
          </a:xfrm>
          <a:prstGeom prst="rect"/>
          <a:noFill/>
          <a:ln>
            <a:solidFill>
              <a:schemeClr val="accent1"/>
            </a:solidFill>
          </a:ln>
        </p:spPr>
        <p:txBody>
          <a:bodyPr rtlCol="0" wrap="square">
            <a:spAutoFit/>
          </a:bodyPr>
          <a:p>
            <a:r>
              <a:rPr b="1" dirty="0" sz="3600" lang="bn-BD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দুই কোরিয়ার মধ্যে চুক্তির  ফলে, মিলন হলে। </a:t>
            </a:r>
            <a:endParaRPr b="1" dirty="0" sz="3600" lang="en-US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8" name="Group 6"/>
          <p:cNvGrpSpPr/>
          <p:nvPr/>
        </p:nvGrpSpPr>
        <p:grpSpPr>
          <a:xfrm>
            <a:off x="504092" y="0"/>
            <a:ext cx="11148646" cy="6791048"/>
            <a:chOff x="0" y="0"/>
            <a:chExt cx="9136715" cy="6857999"/>
          </a:xfrm>
          <a:noFill/>
        </p:grpSpPr>
        <p:grpSp>
          <p:nvGrpSpPr>
            <p:cNvPr id="99" name="Group 7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100" name="Group 31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097269" name="Picture 3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270" name="Picture 3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3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271" name="Picture 3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grpSp>
            <p:nvGrpSpPr>
              <p:cNvPr id="101" name="Group 32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2097272" name="Picture 3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273" name="Picture 3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3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274" name="Picture 3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</p:grpSp>
        <p:grpSp>
          <p:nvGrpSpPr>
            <p:cNvPr id="102" name="Group 8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103" name="Group 25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097275" name="Picture 2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276" name="Picture 2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3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277" name="Picture 3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pic>
            <p:nvPicPr>
              <p:cNvPr id="2097278" name="Picture 26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2" cstate="print"/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/>
              <a:grpFill/>
              <a:ln>
                <a:noFill/>
              </a:ln>
            </p:spPr>
          </p:pic>
          <p:pic>
            <p:nvPicPr>
              <p:cNvPr id="2097279" name="Picture 27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2" cstate="print"/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/>
              <a:grpFill/>
              <a:ln>
                <a:noFill/>
              </a:ln>
            </p:spPr>
          </p:pic>
        </p:grpSp>
        <p:grpSp>
          <p:nvGrpSpPr>
            <p:cNvPr id="104" name="Group 9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105" name="Group 17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097280" name="Picture 2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281" name="Picture 2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3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282" name="Picture 2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grpSp>
            <p:nvGrpSpPr>
              <p:cNvPr id="106" name="Group 18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2097283" name="Picture 1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284" name="Picture 2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3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285" name="Picture 2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</p:grpSp>
        <p:grpSp>
          <p:nvGrpSpPr>
            <p:cNvPr id="107" name="Group 10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108" name="Group 11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097286" name="Picture 1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287" name="Picture 1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3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288" name="Picture 1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pic>
            <p:nvPicPr>
              <p:cNvPr id="2097289" name="Picture 12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2" cstate="print"/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/>
              <a:grpFill/>
              <a:ln>
                <a:noFill/>
              </a:ln>
            </p:spPr>
          </p:pic>
          <p:pic>
            <p:nvPicPr>
              <p:cNvPr id="2097290" name="Picture 13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2" cstate="print"/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/>
              <a:grpFill/>
              <a:ln>
                <a:noFill/>
              </a:ln>
            </p:spPr>
          </p:pic>
        </p:grpSp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97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97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209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6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extBox 4"/>
          <p:cNvSpPr txBox="1"/>
          <p:nvPr/>
        </p:nvSpPr>
        <p:spPr>
          <a:xfrm>
            <a:off x="2096730" y="605136"/>
            <a:ext cx="7733071" cy="929640"/>
          </a:xfrm>
          <a:prstGeom prst="rect"/>
          <a:noFill/>
          <a:ln>
            <a:solidFill>
              <a:schemeClr val="accent1"/>
            </a:solidFill>
          </a:ln>
        </p:spPr>
        <p:txBody>
          <a:bodyPr rtlCol="0" wrap="square">
            <a:spAutoFit/>
          </a:bodyPr>
          <a:p>
            <a:pPr algn="ctr"/>
            <a:r>
              <a:rPr b="1" dirty="0" sz="2800" lang="bn-BD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একটু ভেবে বলার চেষ্টা কর, এই জাতীয় দৃশ্য আমরা কখন দেখতে পাই? </a:t>
            </a:r>
            <a:endParaRPr b="1" dirty="0" sz="2800" lang="en-US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1" name="TextBox 5"/>
          <p:cNvSpPr txBox="1"/>
          <p:nvPr/>
        </p:nvSpPr>
        <p:spPr>
          <a:xfrm>
            <a:off x="1770652" y="5247945"/>
            <a:ext cx="7848600" cy="1082040"/>
          </a:xfrm>
          <a:prstGeom prst="rect"/>
          <a:noFill/>
          <a:ln>
            <a:solidFill>
              <a:schemeClr val="accent1"/>
            </a:solidFill>
          </a:ln>
        </p:spPr>
        <p:txBody>
          <a:bodyPr rtlCol="0" wrap="square">
            <a:spAutoFit/>
          </a:bodyPr>
          <a:p>
            <a:r>
              <a:rPr b="1" dirty="0" sz="3300" lang="bn-BD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পূর্ব পাকিস্তান(বাংলাদেশ) ও পাকিস্তান এর মধ্যে চুক্তি। </a:t>
            </a:r>
            <a:endParaRPr b="1" dirty="0" sz="3300" lang="en-US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291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154948" y="1495996"/>
            <a:ext cx="9832817" cy="3657600"/>
          </a:xfrm>
          <a:prstGeom prst="rect"/>
        </p:spPr>
      </p:pic>
      <p:grpSp>
        <p:nvGrpSpPr>
          <p:cNvPr id="110" name="Group 6"/>
          <p:cNvGrpSpPr/>
          <p:nvPr/>
        </p:nvGrpSpPr>
        <p:grpSpPr>
          <a:xfrm>
            <a:off x="388942" y="-70728"/>
            <a:ext cx="11148646" cy="6791048"/>
            <a:chOff x="0" y="0"/>
            <a:chExt cx="9136715" cy="6857999"/>
          </a:xfrm>
          <a:noFill/>
        </p:grpSpPr>
        <p:grpSp>
          <p:nvGrpSpPr>
            <p:cNvPr id="111" name="Group 7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112" name="Group 31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097292" name="Picture 3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293" name="Picture 3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3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294" name="Picture 3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grpSp>
            <p:nvGrpSpPr>
              <p:cNvPr id="113" name="Group 32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2097295" name="Picture 3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296" name="Picture 3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3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297" name="Picture 3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</p:grpSp>
        <p:grpSp>
          <p:nvGrpSpPr>
            <p:cNvPr id="114" name="Group 8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115" name="Group 25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097298" name="Picture 2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299" name="Picture 2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3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300" name="Picture 3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pic>
            <p:nvPicPr>
              <p:cNvPr id="2097301" name="Picture 26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2" cstate="print"/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/>
              <a:grpFill/>
              <a:ln>
                <a:noFill/>
              </a:ln>
            </p:spPr>
          </p:pic>
          <p:pic>
            <p:nvPicPr>
              <p:cNvPr id="2097302" name="Picture 27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2" cstate="print"/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/>
              <a:grpFill/>
              <a:ln>
                <a:noFill/>
              </a:ln>
            </p:spPr>
          </p:pic>
        </p:grpSp>
        <p:grpSp>
          <p:nvGrpSpPr>
            <p:cNvPr id="116" name="Group 9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117" name="Group 17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097303" name="Picture 2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304" name="Picture 2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3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305" name="Picture 2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grpSp>
            <p:nvGrpSpPr>
              <p:cNvPr id="118" name="Group 18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2097306" name="Picture 1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307" name="Picture 2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3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308" name="Picture 2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</p:grpSp>
        <p:grpSp>
          <p:nvGrpSpPr>
            <p:cNvPr id="119" name="Group 10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120" name="Group 11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097309" name="Picture 1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310" name="Picture 1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3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311" name="Picture 1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pic>
            <p:nvPicPr>
              <p:cNvPr id="2097312" name="Picture 12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2" cstate="print"/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/>
              <a:grpFill/>
              <a:ln>
                <a:noFill/>
              </a:ln>
            </p:spPr>
          </p:pic>
          <p:pic>
            <p:nvPicPr>
              <p:cNvPr id="2097313" name="Picture 13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2" cstate="print"/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/>
              <a:grpFill/>
              <a:ln>
                <a:noFill/>
              </a:ln>
            </p:spPr>
          </p:pic>
        </p:grpSp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97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97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209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6"/>
                                        <p:tgtEl>
                                          <p:spTgt spid="104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>
          <a:xfrm>
            <a:off x="1801838" y="569972"/>
            <a:ext cx="7838522" cy="821202"/>
          </a:xfrm>
        </p:spPr>
        <p:txBody>
          <a:bodyPr>
            <a:noAutofit/>
          </a:bodyPr>
          <a:p>
            <a:r>
              <a:rPr b="1" dirty="0" sz="7500" lang="bn-BD" u="sng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সন্ধি</a:t>
            </a:r>
            <a:endParaRPr b="1" dirty="0" sz="7500" lang="en-US" u="sng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3" name="TextBox 11"/>
          <p:cNvSpPr txBox="1"/>
          <p:nvPr/>
        </p:nvSpPr>
        <p:spPr>
          <a:xfrm>
            <a:off x="1885443" y="1847277"/>
            <a:ext cx="8116314" cy="1158239"/>
          </a:xfrm>
          <a:prstGeom prst="rect"/>
          <a:noFill/>
          <a:ln>
            <a:solidFill>
              <a:schemeClr val="accent1"/>
            </a:solidFill>
          </a:ln>
        </p:spPr>
        <p:txBody>
          <a:bodyPr rtlCol="0" wrap="square">
            <a:spAutoFit/>
          </a:bodyPr>
          <a:p>
            <a:r>
              <a:rPr b="1" dirty="0" sz="3600" lang="bn-BD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পাশাপাশি দুটি বর্ণ একসাথে মিলে গেলে তাকে সন্ধি বলে</a:t>
            </a:r>
            <a:r>
              <a:rPr b="1" dirty="0" sz="3600" lang="bn-BD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b="1" dirty="0" sz="3600" lang="bn-BD">
              <a:solidFill>
                <a:srgbClr val="CC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4" name="TextBox 4"/>
          <p:cNvSpPr txBox="1"/>
          <p:nvPr/>
        </p:nvSpPr>
        <p:spPr>
          <a:xfrm>
            <a:off x="1885443" y="3271455"/>
            <a:ext cx="6553200" cy="1882141"/>
          </a:xfrm>
          <a:prstGeom prst="rect"/>
          <a:noFill/>
          <a:ln>
            <a:solidFill>
              <a:schemeClr val="accent1"/>
            </a:solidFill>
          </a:ln>
        </p:spPr>
        <p:txBody>
          <a:bodyPr rtlCol="0" wrap="square">
            <a:spAutoFit/>
          </a:bodyPr>
          <a:p>
            <a:r>
              <a:rPr b="1" dirty="0" sz="4000" lang="bn-BD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সন্ধি প্রধানত ২ প্রকার।</a:t>
            </a:r>
            <a:endParaRPr b="1" dirty="0" sz="4000" lang="bn-BD">
              <a:solidFill>
                <a:srgbClr val="CC0066"/>
              </a:solidFill>
              <a:latin typeface="NikoshBAN" pitchFamily="2" charset="0"/>
              <a:cs typeface="NikoshBAN" pitchFamily="2" charset="0"/>
            </a:endParaRPr>
          </a:p>
          <a:p>
            <a:r>
              <a:rPr b="1" dirty="0" sz="4000" lang="bn-BD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১। স্বরসন্ধি</a:t>
            </a:r>
            <a:endParaRPr b="1" dirty="0" sz="4000" lang="bn-BD">
              <a:solidFill>
                <a:srgbClr val="CC0066"/>
              </a:solidFill>
              <a:latin typeface="NikoshBAN" pitchFamily="2" charset="0"/>
              <a:cs typeface="NikoshBAN" pitchFamily="2" charset="0"/>
            </a:endParaRPr>
          </a:p>
          <a:p>
            <a:r>
              <a:rPr b="1" dirty="0" sz="4000" lang="bn-BD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b="1" dirty="0" sz="4000" lang="bn-BD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ব্যঞ্জনসন্ধি</a:t>
            </a:r>
            <a:endParaRPr b="1" dirty="0" sz="4000" lang="bn-BD">
              <a:solidFill>
                <a:srgbClr val="CC0066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2" name="Group 5"/>
          <p:cNvGrpSpPr/>
          <p:nvPr/>
        </p:nvGrpSpPr>
        <p:grpSpPr>
          <a:xfrm>
            <a:off x="504092" y="0"/>
            <a:ext cx="11148646" cy="6791048"/>
            <a:chOff x="0" y="0"/>
            <a:chExt cx="9136715" cy="6857999"/>
          </a:xfrm>
          <a:noFill/>
        </p:grpSpPr>
        <p:grpSp>
          <p:nvGrpSpPr>
            <p:cNvPr id="123" name="Group 6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124" name="Group 31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097314" name="Picture 3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315" name="Picture 3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316" name="Picture 3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grpSp>
            <p:nvGrpSpPr>
              <p:cNvPr id="125" name="Group 32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2097317" name="Picture 3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318" name="Picture 3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319" name="Picture 3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</p:grpSp>
        <p:grpSp>
          <p:nvGrpSpPr>
            <p:cNvPr id="126" name="Group 7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127" name="Group 25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097320" name="Picture 2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321" name="Picture 2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322" name="Picture 3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pic>
            <p:nvPicPr>
              <p:cNvPr id="2097323" name="Picture 26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 cstate="print"/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/>
              <a:grpFill/>
              <a:ln>
                <a:noFill/>
              </a:ln>
            </p:spPr>
          </p:pic>
          <p:pic>
            <p:nvPicPr>
              <p:cNvPr id="2097324" name="Picture 27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 cstate="print"/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/>
              <a:grpFill/>
              <a:ln>
                <a:noFill/>
              </a:ln>
            </p:spPr>
          </p:pic>
        </p:grpSp>
        <p:grpSp>
          <p:nvGrpSpPr>
            <p:cNvPr id="128" name="Group 8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129" name="Group 17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097325" name="Picture 2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326" name="Picture 2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327" name="Picture 2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grpSp>
            <p:nvGrpSpPr>
              <p:cNvPr id="130" name="Group 18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2097328" name="Picture 1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329" name="Picture 2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330" name="Picture 2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</p:grpSp>
        <p:grpSp>
          <p:nvGrpSpPr>
            <p:cNvPr id="131" name="Group 9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132" name="Group 10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097331" name="Picture 1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332" name="Picture 1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  <p:pic>
              <p:nvPicPr>
                <p:cNvPr id="2097333" name="Picture 1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/>
                <a:grpFill/>
                <a:ln>
                  <a:noFill/>
                </a:ln>
              </p:spPr>
            </p:pic>
          </p:grpSp>
          <p:pic>
            <p:nvPicPr>
              <p:cNvPr id="2097334" name="Picture 12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 cstate="print"/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/>
              <a:grpFill/>
              <a:ln>
                <a:noFill/>
              </a:ln>
            </p:spPr>
          </p:pic>
          <p:pic>
            <p:nvPicPr>
              <p:cNvPr id="2097335" name="Picture 13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 cstate="print"/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/>
              <a:grpFill/>
              <a:ln>
                <a:noFill/>
              </a:ln>
            </p:spPr>
          </p:pic>
        </p:grpSp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6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3" grpId="0" animBg="1"/>
      <p:bldP spid="10486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Asus</dc:creator>
  <cp:lastModifiedBy>Asus</cp:lastModifiedBy>
  <dcterms:created xsi:type="dcterms:W3CDTF">2019-09-12T14:00:37Z</dcterms:created>
  <dcterms:modified xsi:type="dcterms:W3CDTF">2019-12-23T18:44:45Z</dcterms:modified>
</cp:coreProperties>
</file>