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7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4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8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F632-D68A-473A-9638-76229FAF477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704C-DD7A-43C7-A518-BE6F2DBC5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222885"/>
            <a:ext cx="8549640" cy="6412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1337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5881" y="502921"/>
            <a:ext cx="37798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302" y="-121920"/>
            <a:ext cx="446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" y="5405516"/>
            <a:ext cx="903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22" y="866872"/>
            <a:ext cx="7017277" cy="43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775" y="1150060"/>
            <a:ext cx="84172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94" y="2003639"/>
            <a:ext cx="227076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775" y="2833789"/>
            <a:ext cx="338196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রন্ধনশিল্পী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234" y="2833789"/>
            <a:ext cx="22555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775" y="3660755"/>
            <a:ext cx="86153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অদূরে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বাসন-কোসন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74" y="5218683"/>
            <a:ext cx="337636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75" y="1961147"/>
            <a:ext cx="335876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4802" y="760710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8763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1966" y="5944863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6354" y="4313881"/>
            <a:ext cx="24384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নবাবপুরে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775" y="4524651"/>
            <a:ext cx="33230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354" y="5077279"/>
            <a:ext cx="24384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টাঙ্গাইলে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9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4363" y="-109993"/>
            <a:ext cx="3016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15650"/>
            <a:ext cx="890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অতিপ্রয়জনীয়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18554"/>
            <a:ext cx="6583680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5511"/>
            <a:ext cx="8961120" cy="6606540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969951" y="2333369"/>
            <a:ext cx="5386978" cy="1680722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0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58" y="966654"/>
            <a:ext cx="4170967" cy="546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47177" y="0"/>
            <a:ext cx="102510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8654" y="5384185"/>
            <a:ext cx="298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১,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:, ৫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038" y="0"/>
            <a:ext cx="2078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18" y="3786508"/>
            <a:ext cx="3250659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সাজিউড়া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কেন্দুয়া,নেত্রকোণা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০১৭১৬৬৩১৭৪৫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6" y="923330"/>
            <a:ext cx="2669542" cy="234596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052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" y="1967184"/>
            <a:ext cx="8793480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নান্দনিক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হাড়ি-পাতিল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কায়িকশ্রম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390471" y="521989"/>
            <a:ext cx="8578269" cy="1231835"/>
          </a:xfrm>
          <a:prstGeom prst="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900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" y="392927"/>
            <a:ext cx="88392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8" y="314456"/>
            <a:ext cx="8839201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"/>
          <a:stretch/>
        </p:blipFill>
        <p:spPr>
          <a:xfrm>
            <a:off x="1182025" y="1497871"/>
            <a:ext cx="7193280" cy="4353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8833" y="5851494"/>
            <a:ext cx="365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075" y="14235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105315"/>
            <a:ext cx="4615295" cy="3461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-922" r="4622" b="7057"/>
          <a:stretch/>
        </p:blipFill>
        <p:spPr>
          <a:xfrm>
            <a:off x="4615295" y="1105315"/>
            <a:ext cx="4437843" cy="3446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0667" y="2079469"/>
            <a:ext cx="1495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0317" y="5229570"/>
            <a:ext cx="387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0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1864" y="277918"/>
            <a:ext cx="418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3" y="1241834"/>
            <a:ext cx="4185920" cy="313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8880"/>
          <a:stretch/>
        </p:blipFill>
        <p:spPr>
          <a:xfrm>
            <a:off x="107465" y="1219493"/>
            <a:ext cx="4542963" cy="3161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423" y="4770223"/>
            <a:ext cx="464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166" y="4770222"/>
            <a:ext cx="248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6781" y="5548119"/>
            <a:ext cx="387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4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640" y="444009"/>
            <a:ext cx="8823960" cy="927591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Wave 3"/>
          <p:cNvSpPr/>
          <p:nvPr/>
        </p:nvSpPr>
        <p:spPr>
          <a:xfrm>
            <a:off x="167640" y="5495209"/>
            <a:ext cx="8823960" cy="927127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"/>
          <a:stretch/>
        </p:blipFill>
        <p:spPr>
          <a:xfrm>
            <a:off x="892162" y="1371600"/>
            <a:ext cx="6750222" cy="4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65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6019" r="5210" b="15064"/>
          <a:stretch/>
        </p:blipFill>
        <p:spPr>
          <a:xfrm>
            <a:off x="2985837" y="1220932"/>
            <a:ext cx="3094923" cy="180647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" y="1207592"/>
            <a:ext cx="2441188" cy="1806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 b="18474"/>
          <a:stretch/>
        </p:blipFill>
        <p:spPr>
          <a:xfrm>
            <a:off x="6283859" y="1220932"/>
            <a:ext cx="2773213" cy="177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173" y="3713589"/>
            <a:ext cx="216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1481" y="3702943"/>
            <a:ext cx="293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1285" y="3702943"/>
            <a:ext cx="24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51121"/>
            <a:ext cx="9209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36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40900"/>
            <a:ext cx="2865120" cy="214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354" r="5831" b="11861"/>
          <a:stretch/>
        </p:blipFill>
        <p:spPr>
          <a:xfrm>
            <a:off x="3097912" y="1340900"/>
            <a:ext cx="3651205" cy="215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17" y="1319461"/>
            <a:ext cx="2242483" cy="2149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03734"/>
            <a:ext cx="2651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758" y="3679291"/>
            <a:ext cx="300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0433" y="3669385"/>
            <a:ext cx="348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মেলামাইন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6960" y="5331688"/>
            <a:ext cx="51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টিফিন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733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285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2019-12-24T09:24:29Z</dcterms:created>
  <dcterms:modified xsi:type="dcterms:W3CDTF">2019-12-24T09:41:50Z</dcterms:modified>
</cp:coreProperties>
</file>