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3" r:id="rId11"/>
    <p:sldId id="266" r:id="rId12"/>
    <p:sldId id="267" r:id="rId13"/>
    <p:sldId id="268" r:id="rId14"/>
    <p:sldId id="271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0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8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7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9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2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4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4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7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4.xml"/><Relationship Id="rId18" Type="http://schemas.openxmlformats.org/officeDocument/2006/relationships/slide" Target="../slides/slide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5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1390A-C76B-4AE4-BCDF-01541A9AEAE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68129" y="1890640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আজকের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পাঠ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68129" y="1352944"/>
            <a:ext cx="1686297" cy="46166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68129" y="2428336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শিখন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ফল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68129" y="2955154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লেখক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8129" y="3492704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একক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0309" y="4552859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মূল্যায়ন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68129" y="4052098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জোড়ায়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310" y="5073159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বাড়ীর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6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jpg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689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76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5667" y="1610675"/>
            <a:ext cx="1003464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7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467595" y="688770"/>
            <a:ext cx="4429496" cy="3431968"/>
          </a:xfrm>
          <a:prstGeom prst="cloud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0834455">
            <a:off x="3547963" y="1574954"/>
            <a:ext cx="42263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সরব</a:t>
            </a:r>
            <a:r>
              <a:rPr lang="en-US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পাঠ</a:t>
            </a:r>
            <a:endParaRPr 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22" y="3835730"/>
            <a:ext cx="4628190" cy="28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7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3649" y="1162372"/>
            <a:ext cx="9531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উপকথা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1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77" y="2166938"/>
            <a:ext cx="2527775" cy="252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88" y="2166938"/>
            <a:ext cx="2648878" cy="2619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5672" y="629393"/>
            <a:ext cx="6626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8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480741" y="180934"/>
            <a:ext cx="4401519" cy="3626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20900885">
            <a:off x="3378627" y="1615698"/>
            <a:ext cx="4605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জোড়ায়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কাজ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25" y="3332136"/>
            <a:ext cx="4685252" cy="3183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5662" y="5771409"/>
            <a:ext cx="572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দিকগুলি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89" y="2404320"/>
            <a:ext cx="2850759" cy="2619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7" y="2499570"/>
            <a:ext cx="2826328" cy="2524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3849" y="427512"/>
            <a:ext cx="4750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2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8875" y="170481"/>
            <a:ext cx="1766807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695699" y="1318161"/>
            <a:ext cx="6246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প্রখ্যাত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জ্যোতিষী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মৈমনসিঙ্গহ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চন্দ্রকুমার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978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7980" y="263471"/>
            <a:ext cx="3084163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36" y="1555667"/>
            <a:ext cx="4362450" cy="3854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0084" y="5759532"/>
            <a:ext cx="7600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2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2583" y="542441"/>
            <a:ext cx="43101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ধন্যবাদ</a:t>
            </a:r>
            <a:endParaRPr lang="en-US" sz="8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36" y="2838043"/>
            <a:ext cx="5474409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73" y="1738853"/>
            <a:ext cx="1767384" cy="1930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239" y="2232559"/>
            <a:ext cx="2882154" cy="4071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140" y="89936"/>
            <a:ext cx="143691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2531" y="914395"/>
            <a:ext cx="251756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4706" y="914395"/>
            <a:ext cx="251756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1965" y="3918857"/>
            <a:ext cx="50826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মোঃজাহিরুল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আল্লারদর্গা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দৌলতপুর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০১৭১০-৪৫১৯৪৩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129" y="1890640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আজকের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পাঠ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129" y="1352944"/>
            <a:ext cx="1686297" cy="46166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129" y="2428336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শিখন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ফল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129" y="2955154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লেখক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129" y="3492704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একক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309" y="4552859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মূল্যায়ন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129" y="4052098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জোড়ায়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310" y="5073159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বাড়ীর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0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207735"/>
              </p:ext>
            </p:extLst>
          </p:nvPr>
        </p:nvGraphicFramePr>
        <p:xfrm>
          <a:off x="4486275" y="2529444"/>
          <a:ext cx="3016250" cy="258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1306080" imgH="514440" progId="Package">
                  <p:embed/>
                </p:oleObj>
              </mc:Choice>
              <mc:Fallback>
                <p:oleObj name="Packager Shell Object" showAsIcon="1" r:id="rId3" imgW="1306080" imgH="514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6275" y="2529444"/>
                        <a:ext cx="3016250" cy="2588820"/>
                      </a:xfrm>
                      <a:prstGeom prst="rect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83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5121" y="1508166"/>
            <a:ext cx="56407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</a:t>
            </a:r>
            <a:endParaRPr lang="en-US" sz="115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7642" y="3776354"/>
            <a:ext cx="5355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শহীদুল্লাহ্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0682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065" y="1246909"/>
            <a:ext cx="9001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উপকথা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5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540960" y="2544750"/>
            <a:ext cx="1756622" cy="1756622"/>
          </a:xfrm>
          <a:custGeom>
            <a:avLst/>
            <a:gdLst>
              <a:gd name="connsiteX0" fmla="*/ 0 w 1756622"/>
              <a:gd name="connsiteY0" fmla="*/ 878311 h 1756622"/>
              <a:gd name="connsiteX1" fmla="*/ 878311 w 1756622"/>
              <a:gd name="connsiteY1" fmla="*/ 0 h 1756622"/>
              <a:gd name="connsiteX2" fmla="*/ 1756622 w 1756622"/>
              <a:gd name="connsiteY2" fmla="*/ 878311 h 1756622"/>
              <a:gd name="connsiteX3" fmla="*/ 878311 w 1756622"/>
              <a:gd name="connsiteY3" fmla="*/ 1756622 h 1756622"/>
              <a:gd name="connsiteX4" fmla="*/ 0 w 1756622"/>
              <a:gd name="connsiteY4" fmla="*/ 878311 h 175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622" h="1756622">
                <a:moveTo>
                  <a:pt x="0" y="878311"/>
                </a:moveTo>
                <a:cubicBezTo>
                  <a:pt x="0" y="393233"/>
                  <a:pt x="393233" y="0"/>
                  <a:pt x="878311" y="0"/>
                </a:cubicBezTo>
                <a:cubicBezTo>
                  <a:pt x="1363389" y="0"/>
                  <a:pt x="1756622" y="393233"/>
                  <a:pt x="1756622" y="878311"/>
                </a:cubicBezTo>
                <a:cubicBezTo>
                  <a:pt x="1756622" y="1363389"/>
                  <a:pt x="1363389" y="1756622"/>
                  <a:pt x="878311" y="1756622"/>
                </a:cubicBezTo>
                <a:cubicBezTo>
                  <a:pt x="393233" y="1756622"/>
                  <a:pt x="0" y="1363389"/>
                  <a:pt x="0" y="878311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781" tIns="306781" rIns="306781" bIns="306781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 kern="1200" dirty="0"/>
          </a:p>
        </p:txBody>
      </p:sp>
      <p:sp>
        <p:nvSpPr>
          <p:cNvPr id="5" name="Freeform 4"/>
          <p:cNvSpPr/>
          <p:nvPr/>
        </p:nvSpPr>
        <p:spPr>
          <a:xfrm rot="16200000">
            <a:off x="6233461" y="1906057"/>
            <a:ext cx="371619" cy="597251"/>
          </a:xfrm>
          <a:custGeom>
            <a:avLst/>
            <a:gdLst>
              <a:gd name="connsiteX0" fmla="*/ 0 w 371619"/>
              <a:gd name="connsiteY0" fmla="*/ 119450 h 597251"/>
              <a:gd name="connsiteX1" fmla="*/ 185810 w 371619"/>
              <a:gd name="connsiteY1" fmla="*/ 119450 h 597251"/>
              <a:gd name="connsiteX2" fmla="*/ 185810 w 371619"/>
              <a:gd name="connsiteY2" fmla="*/ 0 h 597251"/>
              <a:gd name="connsiteX3" fmla="*/ 371619 w 371619"/>
              <a:gd name="connsiteY3" fmla="*/ 298626 h 597251"/>
              <a:gd name="connsiteX4" fmla="*/ 185810 w 371619"/>
              <a:gd name="connsiteY4" fmla="*/ 597251 h 597251"/>
              <a:gd name="connsiteX5" fmla="*/ 185810 w 371619"/>
              <a:gd name="connsiteY5" fmla="*/ 477801 h 597251"/>
              <a:gd name="connsiteX6" fmla="*/ 0 w 371619"/>
              <a:gd name="connsiteY6" fmla="*/ 477801 h 597251"/>
              <a:gd name="connsiteX7" fmla="*/ 0 w 371619"/>
              <a:gd name="connsiteY7" fmla="*/ 119450 h 5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619" h="597251">
                <a:moveTo>
                  <a:pt x="0" y="119450"/>
                </a:moveTo>
                <a:lnTo>
                  <a:pt x="185810" y="119450"/>
                </a:lnTo>
                <a:lnTo>
                  <a:pt x="185810" y="0"/>
                </a:lnTo>
                <a:lnTo>
                  <a:pt x="371619" y="298626"/>
                </a:lnTo>
                <a:lnTo>
                  <a:pt x="185810" y="597251"/>
                </a:lnTo>
                <a:lnTo>
                  <a:pt x="185810" y="477801"/>
                </a:lnTo>
                <a:lnTo>
                  <a:pt x="0" y="477801"/>
                </a:lnTo>
                <a:lnTo>
                  <a:pt x="0" y="11945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9450" rIns="111487" bIns="1194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/>
          </a:p>
        </p:txBody>
      </p:sp>
      <p:sp>
        <p:nvSpPr>
          <p:cNvPr id="6" name="Freeform 5"/>
          <p:cNvSpPr/>
          <p:nvPr/>
        </p:nvSpPr>
        <p:spPr>
          <a:xfrm>
            <a:off x="5540960" y="86958"/>
            <a:ext cx="1756622" cy="1756622"/>
          </a:xfrm>
          <a:custGeom>
            <a:avLst/>
            <a:gdLst>
              <a:gd name="connsiteX0" fmla="*/ 0 w 1756622"/>
              <a:gd name="connsiteY0" fmla="*/ 878311 h 1756622"/>
              <a:gd name="connsiteX1" fmla="*/ 878311 w 1756622"/>
              <a:gd name="connsiteY1" fmla="*/ 0 h 1756622"/>
              <a:gd name="connsiteX2" fmla="*/ 1756622 w 1756622"/>
              <a:gd name="connsiteY2" fmla="*/ 878311 h 1756622"/>
              <a:gd name="connsiteX3" fmla="*/ 878311 w 1756622"/>
              <a:gd name="connsiteY3" fmla="*/ 1756622 h 1756622"/>
              <a:gd name="connsiteX4" fmla="*/ 0 w 1756622"/>
              <a:gd name="connsiteY4" fmla="*/ 878311 h 175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622" h="1756622">
                <a:moveTo>
                  <a:pt x="0" y="878311"/>
                </a:moveTo>
                <a:cubicBezTo>
                  <a:pt x="0" y="393233"/>
                  <a:pt x="393233" y="0"/>
                  <a:pt x="878311" y="0"/>
                </a:cubicBezTo>
                <a:cubicBezTo>
                  <a:pt x="1363389" y="0"/>
                  <a:pt x="1756622" y="393233"/>
                  <a:pt x="1756622" y="878311"/>
                </a:cubicBezTo>
                <a:cubicBezTo>
                  <a:pt x="1756622" y="1363389"/>
                  <a:pt x="1363389" y="1756622"/>
                  <a:pt x="878311" y="1756622"/>
                </a:cubicBezTo>
                <a:cubicBezTo>
                  <a:pt x="393233" y="1756622"/>
                  <a:pt x="0" y="1363389"/>
                  <a:pt x="0" y="87831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731" tIns="287731" rIns="287731" bIns="28773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১০জুলাই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১৮৮৫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rot="19800000">
            <a:off x="7288608" y="2515246"/>
            <a:ext cx="371619" cy="597251"/>
          </a:xfrm>
          <a:custGeom>
            <a:avLst/>
            <a:gdLst>
              <a:gd name="connsiteX0" fmla="*/ 0 w 371619"/>
              <a:gd name="connsiteY0" fmla="*/ 119450 h 597251"/>
              <a:gd name="connsiteX1" fmla="*/ 185810 w 371619"/>
              <a:gd name="connsiteY1" fmla="*/ 119450 h 597251"/>
              <a:gd name="connsiteX2" fmla="*/ 185810 w 371619"/>
              <a:gd name="connsiteY2" fmla="*/ 0 h 597251"/>
              <a:gd name="connsiteX3" fmla="*/ 371619 w 371619"/>
              <a:gd name="connsiteY3" fmla="*/ 298626 h 597251"/>
              <a:gd name="connsiteX4" fmla="*/ 185810 w 371619"/>
              <a:gd name="connsiteY4" fmla="*/ 597251 h 597251"/>
              <a:gd name="connsiteX5" fmla="*/ 185810 w 371619"/>
              <a:gd name="connsiteY5" fmla="*/ 477801 h 597251"/>
              <a:gd name="connsiteX6" fmla="*/ 0 w 371619"/>
              <a:gd name="connsiteY6" fmla="*/ 477801 h 597251"/>
              <a:gd name="connsiteX7" fmla="*/ 0 w 371619"/>
              <a:gd name="connsiteY7" fmla="*/ 119450 h 5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619" h="597251">
                <a:moveTo>
                  <a:pt x="0" y="119450"/>
                </a:moveTo>
                <a:lnTo>
                  <a:pt x="185810" y="119450"/>
                </a:lnTo>
                <a:lnTo>
                  <a:pt x="185810" y="0"/>
                </a:lnTo>
                <a:lnTo>
                  <a:pt x="371619" y="298626"/>
                </a:lnTo>
                <a:lnTo>
                  <a:pt x="185810" y="597251"/>
                </a:lnTo>
                <a:lnTo>
                  <a:pt x="185810" y="477801"/>
                </a:lnTo>
                <a:lnTo>
                  <a:pt x="0" y="477801"/>
                </a:lnTo>
                <a:lnTo>
                  <a:pt x="0" y="11945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70669"/>
              <a:satOff val="-2046"/>
              <a:lumOff val="-784"/>
              <a:alphaOff val="0"/>
            </a:schemeClr>
          </a:fillRef>
          <a:effectRef idx="0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9450" rIns="111486" bIns="11944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/>
          </a:p>
        </p:txBody>
      </p:sp>
      <p:sp>
        <p:nvSpPr>
          <p:cNvPr id="8" name="Freeform 7"/>
          <p:cNvSpPr/>
          <p:nvPr/>
        </p:nvSpPr>
        <p:spPr>
          <a:xfrm>
            <a:off x="7669470" y="1315854"/>
            <a:ext cx="1756622" cy="1756622"/>
          </a:xfrm>
          <a:custGeom>
            <a:avLst/>
            <a:gdLst>
              <a:gd name="connsiteX0" fmla="*/ 0 w 1756622"/>
              <a:gd name="connsiteY0" fmla="*/ 878311 h 1756622"/>
              <a:gd name="connsiteX1" fmla="*/ 878311 w 1756622"/>
              <a:gd name="connsiteY1" fmla="*/ 0 h 1756622"/>
              <a:gd name="connsiteX2" fmla="*/ 1756622 w 1756622"/>
              <a:gd name="connsiteY2" fmla="*/ 878311 h 1756622"/>
              <a:gd name="connsiteX3" fmla="*/ 878311 w 1756622"/>
              <a:gd name="connsiteY3" fmla="*/ 1756622 h 1756622"/>
              <a:gd name="connsiteX4" fmla="*/ 0 w 1756622"/>
              <a:gd name="connsiteY4" fmla="*/ 878311 h 175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622" h="1756622">
                <a:moveTo>
                  <a:pt x="0" y="878311"/>
                </a:moveTo>
                <a:cubicBezTo>
                  <a:pt x="0" y="393233"/>
                  <a:pt x="393233" y="0"/>
                  <a:pt x="878311" y="0"/>
                </a:cubicBezTo>
                <a:cubicBezTo>
                  <a:pt x="1363389" y="0"/>
                  <a:pt x="1756622" y="393233"/>
                  <a:pt x="1756622" y="878311"/>
                </a:cubicBezTo>
                <a:cubicBezTo>
                  <a:pt x="1756622" y="1363389"/>
                  <a:pt x="1363389" y="1756622"/>
                  <a:pt x="878311" y="1756622"/>
                </a:cubicBezTo>
                <a:cubicBezTo>
                  <a:pt x="393233" y="1756622"/>
                  <a:pt x="0" y="1363389"/>
                  <a:pt x="0" y="87831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731" tIns="287731" rIns="287731" bIns="28773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endPara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২৪পরগনা,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1749384">
            <a:off x="7302661" y="3725771"/>
            <a:ext cx="388997" cy="597251"/>
          </a:xfrm>
          <a:custGeom>
            <a:avLst/>
            <a:gdLst>
              <a:gd name="connsiteX0" fmla="*/ 0 w 388997"/>
              <a:gd name="connsiteY0" fmla="*/ 119450 h 597251"/>
              <a:gd name="connsiteX1" fmla="*/ 194499 w 388997"/>
              <a:gd name="connsiteY1" fmla="*/ 119450 h 597251"/>
              <a:gd name="connsiteX2" fmla="*/ 194499 w 388997"/>
              <a:gd name="connsiteY2" fmla="*/ 0 h 597251"/>
              <a:gd name="connsiteX3" fmla="*/ 388997 w 388997"/>
              <a:gd name="connsiteY3" fmla="*/ 298626 h 597251"/>
              <a:gd name="connsiteX4" fmla="*/ 194499 w 388997"/>
              <a:gd name="connsiteY4" fmla="*/ 597251 h 597251"/>
              <a:gd name="connsiteX5" fmla="*/ 194499 w 388997"/>
              <a:gd name="connsiteY5" fmla="*/ 477801 h 597251"/>
              <a:gd name="connsiteX6" fmla="*/ 0 w 388997"/>
              <a:gd name="connsiteY6" fmla="*/ 477801 h 597251"/>
              <a:gd name="connsiteX7" fmla="*/ 0 w 388997"/>
              <a:gd name="connsiteY7" fmla="*/ 119450 h 5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997" h="597251">
                <a:moveTo>
                  <a:pt x="0" y="119450"/>
                </a:moveTo>
                <a:lnTo>
                  <a:pt x="194499" y="119450"/>
                </a:lnTo>
                <a:lnTo>
                  <a:pt x="194499" y="0"/>
                </a:lnTo>
                <a:lnTo>
                  <a:pt x="388997" y="298626"/>
                </a:lnTo>
                <a:lnTo>
                  <a:pt x="194499" y="597251"/>
                </a:lnTo>
                <a:lnTo>
                  <a:pt x="194499" y="477801"/>
                </a:lnTo>
                <a:lnTo>
                  <a:pt x="0" y="477801"/>
                </a:lnTo>
                <a:lnTo>
                  <a:pt x="0" y="11945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941338"/>
              <a:satOff val="-4091"/>
              <a:lumOff val="-1569"/>
              <a:alphaOff val="0"/>
            </a:schemeClr>
          </a:fillRef>
          <a:effectRef idx="0">
            <a:schemeClr val="accent5">
              <a:hueOff val="-2941338"/>
              <a:satOff val="-4091"/>
              <a:lumOff val="-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9449" rIns="116699" bIns="1194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/>
          </a:p>
        </p:txBody>
      </p:sp>
      <p:sp>
        <p:nvSpPr>
          <p:cNvPr id="10" name="Freeform 9"/>
          <p:cNvSpPr/>
          <p:nvPr/>
        </p:nvSpPr>
        <p:spPr>
          <a:xfrm>
            <a:off x="7715965" y="3758149"/>
            <a:ext cx="1756622" cy="1756622"/>
          </a:xfrm>
          <a:custGeom>
            <a:avLst/>
            <a:gdLst>
              <a:gd name="connsiteX0" fmla="*/ 0 w 1756622"/>
              <a:gd name="connsiteY0" fmla="*/ 878311 h 1756622"/>
              <a:gd name="connsiteX1" fmla="*/ 878311 w 1756622"/>
              <a:gd name="connsiteY1" fmla="*/ 0 h 1756622"/>
              <a:gd name="connsiteX2" fmla="*/ 1756622 w 1756622"/>
              <a:gd name="connsiteY2" fmla="*/ 878311 h 1756622"/>
              <a:gd name="connsiteX3" fmla="*/ 878311 w 1756622"/>
              <a:gd name="connsiteY3" fmla="*/ 1756622 h 1756622"/>
              <a:gd name="connsiteX4" fmla="*/ 0 w 1756622"/>
              <a:gd name="connsiteY4" fmla="*/ 878311 h 175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622" h="1756622">
                <a:moveTo>
                  <a:pt x="0" y="878311"/>
                </a:moveTo>
                <a:cubicBezTo>
                  <a:pt x="0" y="393233"/>
                  <a:pt x="393233" y="0"/>
                  <a:pt x="878311" y="0"/>
                </a:cubicBezTo>
                <a:cubicBezTo>
                  <a:pt x="1363389" y="0"/>
                  <a:pt x="1756622" y="393233"/>
                  <a:pt x="1756622" y="878311"/>
                </a:cubicBezTo>
                <a:cubicBezTo>
                  <a:pt x="1756622" y="1363389"/>
                  <a:pt x="1363389" y="1756622"/>
                  <a:pt x="878311" y="1756622"/>
                </a:cubicBezTo>
                <a:cubicBezTo>
                  <a:pt x="393233" y="1756622"/>
                  <a:pt x="0" y="1363389"/>
                  <a:pt x="0" y="87831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941338"/>
              <a:satOff val="-4091"/>
              <a:lumOff val="-1569"/>
              <a:alphaOff val="0"/>
            </a:schemeClr>
          </a:fillRef>
          <a:effectRef idx="2">
            <a:schemeClr val="accent5">
              <a:hueOff val="-2941338"/>
              <a:satOff val="-4091"/>
              <a:lumOff val="-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2651" tIns="282651" rIns="282651" bIns="28265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প্রঃশিক্ষক,অধ্যক্ষ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রিডার,সম্পাদনা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5400000">
            <a:off x="6233461" y="4342814"/>
            <a:ext cx="371619" cy="597251"/>
          </a:xfrm>
          <a:custGeom>
            <a:avLst/>
            <a:gdLst>
              <a:gd name="connsiteX0" fmla="*/ 0 w 371619"/>
              <a:gd name="connsiteY0" fmla="*/ 119450 h 597251"/>
              <a:gd name="connsiteX1" fmla="*/ 185810 w 371619"/>
              <a:gd name="connsiteY1" fmla="*/ 119450 h 597251"/>
              <a:gd name="connsiteX2" fmla="*/ 185810 w 371619"/>
              <a:gd name="connsiteY2" fmla="*/ 0 h 597251"/>
              <a:gd name="connsiteX3" fmla="*/ 371619 w 371619"/>
              <a:gd name="connsiteY3" fmla="*/ 298626 h 597251"/>
              <a:gd name="connsiteX4" fmla="*/ 185810 w 371619"/>
              <a:gd name="connsiteY4" fmla="*/ 597251 h 597251"/>
              <a:gd name="connsiteX5" fmla="*/ 185810 w 371619"/>
              <a:gd name="connsiteY5" fmla="*/ 477801 h 597251"/>
              <a:gd name="connsiteX6" fmla="*/ 0 w 371619"/>
              <a:gd name="connsiteY6" fmla="*/ 477801 h 597251"/>
              <a:gd name="connsiteX7" fmla="*/ 0 w 371619"/>
              <a:gd name="connsiteY7" fmla="*/ 119450 h 5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619" h="597251">
                <a:moveTo>
                  <a:pt x="0" y="119450"/>
                </a:moveTo>
                <a:lnTo>
                  <a:pt x="185810" y="119450"/>
                </a:lnTo>
                <a:lnTo>
                  <a:pt x="185810" y="0"/>
                </a:lnTo>
                <a:lnTo>
                  <a:pt x="371619" y="298626"/>
                </a:lnTo>
                <a:lnTo>
                  <a:pt x="185810" y="597251"/>
                </a:lnTo>
                <a:lnTo>
                  <a:pt x="185810" y="477801"/>
                </a:lnTo>
                <a:lnTo>
                  <a:pt x="0" y="477801"/>
                </a:lnTo>
                <a:lnTo>
                  <a:pt x="0" y="11945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412007"/>
              <a:satOff val="-6137"/>
              <a:lumOff val="-2353"/>
              <a:alphaOff val="0"/>
            </a:schemeClr>
          </a:fillRef>
          <a:effectRef idx="0">
            <a:schemeClr val="accent5">
              <a:hueOff val="-4412007"/>
              <a:satOff val="-6137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9449" rIns="111486" bIns="11945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/>
          </a:p>
        </p:txBody>
      </p:sp>
      <p:sp>
        <p:nvSpPr>
          <p:cNvPr id="12" name="Freeform 11"/>
          <p:cNvSpPr/>
          <p:nvPr/>
        </p:nvSpPr>
        <p:spPr>
          <a:xfrm>
            <a:off x="5540960" y="5002543"/>
            <a:ext cx="1756622" cy="1756622"/>
          </a:xfrm>
          <a:custGeom>
            <a:avLst/>
            <a:gdLst>
              <a:gd name="connsiteX0" fmla="*/ 0 w 1756622"/>
              <a:gd name="connsiteY0" fmla="*/ 878311 h 1756622"/>
              <a:gd name="connsiteX1" fmla="*/ 878311 w 1756622"/>
              <a:gd name="connsiteY1" fmla="*/ 0 h 1756622"/>
              <a:gd name="connsiteX2" fmla="*/ 1756622 w 1756622"/>
              <a:gd name="connsiteY2" fmla="*/ 878311 h 1756622"/>
              <a:gd name="connsiteX3" fmla="*/ 878311 w 1756622"/>
              <a:gd name="connsiteY3" fmla="*/ 1756622 h 1756622"/>
              <a:gd name="connsiteX4" fmla="*/ 0 w 1756622"/>
              <a:gd name="connsiteY4" fmla="*/ 878311 h 175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622" h="1756622">
                <a:moveTo>
                  <a:pt x="0" y="878311"/>
                </a:moveTo>
                <a:cubicBezTo>
                  <a:pt x="0" y="393233"/>
                  <a:pt x="393233" y="0"/>
                  <a:pt x="878311" y="0"/>
                </a:cubicBezTo>
                <a:cubicBezTo>
                  <a:pt x="1363389" y="0"/>
                  <a:pt x="1756622" y="393233"/>
                  <a:pt x="1756622" y="878311"/>
                </a:cubicBezTo>
                <a:cubicBezTo>
                  <a:pt x="1756622" y="1363389"/>
                  <a:pt x="1363389" y="1756622"/>
                  <a:pt x="878311" y="1756622"/>
                </a:cubicBezTo>
                <a:cubicBezTo>
                  <a:pt x="393233" y="1756622"/>
                  <a:pt x="0" y="1363389"/>
                  <a:pt x="0" y="87831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412007"/>
              <a:satOff val="-6137"/>
              <a:lumOff val="-2353"/>
              <a:alphaOff val="0"/>
            </a:schemeClr>
          </a:fillRef>
          <a:effectRef idx="2">
            <a:schemeClr val="accent5">
              <a:hueOff val="-4412007"/>
              <a:satOff val="-6137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2651" tIns="282651" rIns="282651" bIns="28265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শিশুতোষ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endPara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rot="19736694">
            <a:off x="5220685" y="3741563"/>
            <a:ext cx="347496" cy="597251"/>
          </a:xfrm>
          <a:custGeom>
            <a:avLst/>
            <a:gdLst>
              <a:gd name="connsiteX0" fmla="*/ 0 w 347495"/>
              <a:gd name="connsiteY0" fmla="*/ 119450 h 597251"/>
              <a:gd name="connsiteX1" fmla="*/ 173748 w 347495"/>
              <a:gd name="connsiteY1" fmla="*/ 119450 h 597251"/>
              <a:gd name="connsiteX2" fmla="*/ 173748 w 347495"/>
              <a:gd name="connsiteY2" fmla="*/ 0 h 597251"/>
              <a:gd name="connsiteX3" fmla="*/ 347495 w 347495"/>
              <a:gd name="connsiteY3" fmla="*/ 298626 h 597251"/>
              <a:gd name="connsiteX4" fmla="*/ 173748 w 347495"/>
              <a:gd name="connsiteY4" fmla="*/ 597251 h 597251"/>
              <a:gd name="connsiteX5" fmla="*/ 173748 w 347495"/>
              <a:gd name="connsiteY5" fmla="*/ 477801 h 597251"/>
              <a:gd name="connsiteX6" fmla="*/ 0 w 347495"/>
              <a:gd name="connsiteY6" fmla="*/ 477801 h 597251"/>
              <a:gd name="connsiteX7" fmla="*/ 0 w 347495"/>
              <a:gd name="connsiteY7" fmla="*/ 119450 h 5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495" h="597251">
                <a:moveTo>
                  <a:pt x="347495" y="477801"/>
                </a:moveTo>
                <a:lnTo>
                  <a:pt x="173747" y="477801"/>
                </a:lnTo>
                <a:lnTo>
                  <a:pt x="173747" y="597251"/>
                </a:lnTo>
                <a:lnTo>
                  <a:pt x="0" y="298625"/>
                </a:lnTo>
                <a:lnTo>
                  <a:pt x="173747" y="0"/>
                </a:lnTo>
                <a:lnTo>
                  <a:pt x="173747" y="119450"/>
                </a:lnTo>
                <a:lnTo>
                  <a:pt x="347495" y="119450"/>
                </a:lnTo>
                <a:lnTo>
                  <a:pt x="347495" y="47780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882676"/>
              <a:satOff val="-8182"/>
              <a:lumOff val="-3138"/>
              <a:alphaOff val="0"/>
            </a:schemeClr>
          </a:fillRef>
          <a:effectRef idx="0">
            <a:schemeClr val="accent5">
              <a:hueOff val="-5882676"/>
              <a:satOff val="-8182"/>
              <a:lumOff val="-31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47" tIns="119449" rIns="1" bIns="1194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/>
          </a:p>
        </p:txBody>
      </p:sp>
      <p:sp>
        <p:nvSpPr>
          <p:cNvPr id="14" name="Freeform 13"/>
          <p:cNvSpPr/>
          <p:nvPr/>
        </p:nvSpPr>
        <p:spPr>
          <a:xfrm>
            <a:off x="3474433" y="3789151"/>
            <a:ext cx="1756622" cy="1756622"/>
          </a:xfrm>
          <a:custGeom>
            <a:avLst/>
            <a:gdLst>
              <a:gd name="connsiteX0" fmla="*/ 0 w 1756622"/>
              <a:gd name="connsiteY0" fmla="*/ 878311 h 1756622"/>
              <a:gd name="connsiteX1" fmla="*/ 878311 w 1756622"/>
              <a:gd name="connsiteY1" fmla="*/ 0 h 1756622"/>
              <a:gd name="connsiteX2" fmla="*/ 1756622 w 1756622"/>
              <a:gd name="connsiteY2" fmla="*/ 878311 h 1756622"/>
              <a:gd name="connsiteX3" fmla="*/ 878311 w 1756622"/>
              <a:gd name="connsiteY3" fmla="*/ 1756622 h 1756622"/>
              <a:gd name="connsiteX4" fmla="*/ 0 w 1756622"/>
              <a:gd name="connsiteY4" fmla="*/ 878311 h 175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622" h="1756622">
                <a:moveTo>
                  <a:pt x="0" y="878311"/>
                </a:moveTo>
                <a:cubicBezTo>
                  <a:pt x="0" y="393233"/>
                  <a:pt x="393233" y="0"/>
                  <a:pt x="878311" y="0"/>
                </a:cubicBezTo>
                <a:cubicBezTo>
                  <a:pt x="1363389" y="0"/>
                  <a:pt x="1756622" y="393233"/>
                  <a:pt x="1756622" y="878311"/>
                </a:cubicBezTo>
                <a:cubicBezTo>
                  <a:pt x="1756622" y="1363389"/>
                  <a:pt x="1363389" y="1756622"/>
                  <a:pt x="878311" y="1756622"/>
                </a:cubicBezTo>
                <a:cubicBezTo>
                  <a:pt x="393233" y="1756622"/>
                  <a:pt x="0" y="1363389"/>
                  <a:pt x="0" y="87831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882676"/>
              <a:satOff val="-8182"/>
              <a:lumOff val="-3138"/>
              <a:alphaOff val="0"/>
            </a:schemeClr>
          </a:fillRef>
          <a:effectRef idx="2">
            <a:schemeClr val="accent5">
              <a:hueOff val="-5882676"/>
              <a:satOff val="-8182"/>
              <a:lumOff val="-31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731" tIns="287731" rIns="287731" bIns="28773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প্রাইড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পারফরম্যান্স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1800000">
            <a:off x="5178314" y="2515245"/>
            <a:ext cx="371620" cy="597252"/>
          </a:xfrm>
          <a:custGeom>
            <a:avLst/>
            <a:gdLst>
              <a:gd name="connsiteX0" fmla="*/ 0 w 371619"/>
              <a:gd name="connsiteY0" fmla="*/ 119450 h 597251"/>
              <a:gd name="connsiteX1" fmla="*/ 185810 w 371619"/>
              <a:gd name="connsiteY1" fmla="*/ 119450 h 597251"/>
              <a:gd name="connsiteX2" fmla="*/ 185810 w 371619"/>
              <a:gd name="connsiteY2" fmla="*/ 0 h 597251"/>
              <a:gd name="connsiteX3" fmla="*/ 371619 w 371619"/>
              <a:gd name="connsiteY3" fmla="*/ 298626 h 597251"/>
              <a:gd name="connsiteX4" fmla="*/ 185810 w 371619"/>
              <a:gd name="connsiteY4" fmla="*/ 597251 h 597251"/>
              <a:gd name="connsiteX5" fmla="*/ 185810 w 371619"/>
              <a:gd name="connsiteY5" fmla="*/ 477801 h 597251"/>
              <a:gd name="connsiteX6" fmla="*/ 0 w 371619"/>
              <a:gd name="connsiteY6" fmla="*/ 477801 h 597251"/>
              <a:gd name="connsiteX7" fmla="*/ 0 w 371619"/>
              <a:gd name="connsiteY7" fmla="*/ 119450 h 5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619" h="597251">
                <a:moveTo>
                  <a:pt x="371619" y="477801"/>
                </a:moveTo>
                <a:lnTo>
                  <a:pt x="185809" y="477801"/>
                </a:lnTo>
                <a:lnTo>
                  <a:pt x="185809" y="597251"/>
                </a:lnTo>
                <a:lnTo>
                  <a:pt x="0" y="298625"/>
                </a:lnTo>
                <a:lnTo>
                  <a:pt x="185809" y="0"/>
                </a:lnTo>
                <a:lnTo>
                  <a:pt x="185809" y="119450"/>
                </a:lnTo>
                <a:lnTo>
                  <a:pt x="371619" y="119450"/>
                </a:lnTo>
                <a:lnTo>
                  <a:pt x="371619" y="47780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486" tIns="119451" rIns="0" bIns="11944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/>
          </a:p>
        </p:txBody>
      </p:sp>
      <p:sp>
        <p:nvSpPr>
          <p:cNvPr id="16" name="Freeform 15"/>
          <p:cNvSpPr/>
          <p:nvPr/>
        </p:nvSpPr>
        <p:spPr>
          <a:xfrm>
            <a:off x="3412449" y="1315854"/>
            <a:ext cx="1756622" cy="1756622"/>
          </a:xfrm>
          <a:custGeom>
            <a:avLst/>
            <a:gdLst>
              <a:gd name="connsiteX0" fmla="*/ 0 w 1756622"/>
              <a:gd name="connsiteY0" fmla="*/ 878311 h 1756622"/>
              <a:gd name="connsiteX1" fmla="*/ 878311 w 1756622"/>
              <a:gd name="connsiteY1" fmla="*/ 0 h 1756622"/>
              <a:gd name="connsiteX2" fmla="*/ 1756622 w 1756622"/>
              <a:gd name="connsiteY2" fmla="*/ 878311 h 1756622"/>
              <a:gd name="connsiteX3" fmla="*/ 878311 w 1756622"/>
              <a:gd name="connsiteY3" fmla="*/ 1756622 h 1756622"/>
              <a:gd name="connsiteX4" fmla="*/ 0 w 1756622"/>
              <a:gd name="connsiteY4" fmla="*/ 878311 h 175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622" h="1756622">
                <a:moveTo>
                  <a:pt x="0" y="878311"/>
                </a:moveTo>
                <a:cubicBezTo>
                  <a:pt x="0" y="393233"/>
                  <a:pt x="393233" y="0"/>
                  <a:pt x="878311" y="0"/>
                </a:cubicBezTo>
                <a:cubicBezTo>
                  <a:pt x="1363389" y="0"/>
                  <a:pt x="1756622" y="393233"/>
                  <a:pt x="1756622" y="878311"/>
                </a:cubicBezTo>
                <a:cubicBezTo>
                  <a:pt x="1756622" y="1363389"/>
                  <a:pt x="1363389" y="1756622"/>
                  <a:pt x="878311" y="1756622"/>
                </a:cubicBezTo>
                <a:cubicBezTo>
                  <a:pt x="393233" y="1756622"/>
                  <a:pt x="0" y="1363389"/>
                  <a:pt x="0" y="87831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731" tIns="287731" rIns="287731" bIns="28773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endPara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১৯৬৯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7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1172033">
            <a:off x="4339946" y="2064810"/>
            <a:ext cx="3868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একক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কাজ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456" y="4643252"/>
            <a:ext cx="9096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শহীদুল্লাহ্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616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013044" y="380011"/>
            <a:ext cx="7267698" cy="4085112"/>
          </a:xfrm>
          <a:prstGeom prst="irregularSeal2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39557" y="1806524"/>
            <a:ext cx="41873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আদর্শ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3900994"/>
            <a:ext cx="4750130" cy="269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684" y="801483"/>
            <a:ext cx="9334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উপকথা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0066" y="3511175"/>
            <a:ext cx="763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কীটপতঙ্গ,পশুপাখি,বৃক্ষলতাগুল্ম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প্রভৃতি চরিত্র অবলম্বনে গড়ে উঠা কাহিনীকে </a:t>
            </a:r>
            <a:r>
              <a:rPr lang="as-IN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উপকথা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বলে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4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178</Words>
  <Application>Microsoft Office PowerPoint</Application>
  <PresentationFormat>Widescreen</PresentationFormat>
  <Paragraphs>60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ZAHERUL</dc:creator>
  <cp:lastModifiedBy>ZAHERUL</cp:lastModifiedBy>
  <cp:revision>33</cp:revision>
  <dcterms:created xsi:type="dcterms:W3CDTF">2019-12-05T01:45:01Z</dcterms:created>
  <dcterms:modified xsi:type="dcterms:W3CDTF">2019-12-25T02:18:41Z</dcterms:modified>
</cp:coreProperties>
</file>