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sldIdLst>
    <p:sldId id="262" r:id="rId2"/>
    <p:sldId id="264" r:id="rId3"/>
    <p:sldId id="256" r:id="rId4"/>
    <p:sldId id="257" r:id="rId5"/>
    <p:sldId id="258" r:id="rId6"/>
    <p:sldId id="259" r:id="rId7"/>
    <p:sldId id="261" r:id="rId8"/>
    <p:sldId id="265"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tashirsohrab77@gmail.com" initials="m" lastIdx="1" clrIdx="0">
    <p:extLst>
      <p:ext uri="{19B8F6BF-5375-455C-9EA6-DF929625EA0E}">
        <p15:presenceInfo xmlns:p15="http://schemas.microsoft.com/office/powerpoint/2012/main" userId="ef7d8c6c3b8aaa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74413-53D3-0842-9C68-160EF3B3EC2E}" v="2" dt="2018-09-02T00:34:50.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shirsohrab77@gmail.com" userId="ef7d8c6c3b8aaa6b" providerId="LiveId" clId="{049D5119-69D0-134C-BDDD-C90372B421F0}"/>
    <pc:docChg chg="custSel addSld delSld modSld">
      <pc:chgData name="muntashirsohrab77@gmail.com" userId="ef7d8c6c3b8aaa6b" providerId="LiveId" clId="{049D5119-69D0-134C-BDDD-C90372B421F0}" dt="2018-08-21T00:02:45.919" v="999" actId="20577"/>
      <pc:docMkLst>
        <pc:docMk/>
      </pc:docMkLst>
      <pc:sldChg chg="modSp">
        <pc:chgData name="muntashirsohrab77@gmail.com" userId="ef7d8c6c3b8aaa6b" providerId="LiveId" clId="{049D5119-69D0-134C-BDDD-C90372B421F0}" dt="2018-08-19T08:46:04.737" v="392" actId="14100"/>
        <pc:sldMkLst>
          <pc:docMk/>
          <pc:sldMk cId="2071742612" sldId="256"/>
        </pc:sldMkLst>
        <pc:spChg chg="mod">
          <ac:chgData name="muntashirsohrab77@gmail.com" userId="ef7d8c6c3b8aaa6b" providerId="LiveId" clId="{049D5119-69D0-134C-BDDD-C90372B421F0}" dt="2018-08-19T08:32:08.513" v="64" actId="20577"/>
          <ac:spMkLst>
            <pc:docMk/>
            <pc:sldMk cId="2071742612" sldId="256"/>
            <ac:spMk id="2" creationId="{2B0BE40B-0C23-5A42-B48B-5E0E28BCBB62}"/>
          </ac:spMkLst>
        </pc:spChg>
        <pc:spChg chg="mod">
          <ac:chgData name="muntashirsohrab77@gmail.com" userId="ef7d8c6c3b8aaa6b" providerId="LiveId" clId="{049D5119-69D0-134C-BDDD-C90372B421F0}" dt="2018-08-19T08:46:04.737" v="392" actId="14100"/>
          <ac:spMkLst>
            <pc:docMk/>
            <pc:sldMk cId="2071742612" sldId="256"/>
            <ac:spMk id="3" creationId="{1B9AA389-2AEF-FF45-9F39-0AF8B0D27D04}"/>
          </ac:spMkLst>
        </pc:spChg>
      </pc:sldChg>
      <pc:sldChg chg="modSp new">
        <pc:chgData name="muntashirsohrab77@gmail.com" userId="ef7d8c6c3b8aaa6b" providerId="LiveId" clId="{049D5119-69D0-134C-BDDD-C90372B421F0}" dt="2018-08-19T08:54:56.981" v="558" actId="20577"/>
        <pc:sldMkLst>
          <pc:docMk/>
          <pc:sldMk cId="1129841105" sldId="257"/>
        </pc:sldMkLst>
        <pc:spChg chg="mod">
          <ac:chgData name="muntashirsohrab77@gmail.com" userId="ef7d8c6c3b8aaa6b" providerId="LiveId" clId="{049D5119-69D0-134C-BDDD-C90372B421F0}" dt="2018-08-19T08:54:56.981" v="558" actId="20577"/>
          <ac:spMkLst>
            <pc:docMk/>
            <pc:sldMk cId="1129841105" sldId="257"/>
            <ac:spMk id="2" creationId="{DED713A3-6BCB-0E4B-BA99-ADBFBF9F579C}"/>
          </ac:spMkLst>
        </pc:spChg>
      </pc:sldChg>
      <pc:sldChg chg="addSp delSp modSp new">
        <pc:chgData name="muntashirsohrab77@gmail.com" userId="ef7d8c6c3b8aaa6b" providerId="LiveId" clId="{049D5119-69D0-134C-BDDD-C90372B421F0}" dt="2018-08-19T10:54:45.799" v="645" actId="21"/>
        <pc:sldMkLst>
          <pc:docMk/>
          <pc:sldMk cId="2549167836" sldId="258"/>
        </pc:sldMkLst>
        <pc:spChg chg="mod">
          <ac:chgData name="muntashirsohrab77@gmail.com" userId="ef7d8c6c3b8aaa6b" providerId="LiveId" clId="{049D5119-69D0-134C-BDDD-C90372B421F0}" dt="2018-08-19T10:54:35.140" v="644" actId="27636"/>
          <ac:spMkLst>
            <pc:docMk/>
            <pc:sldMk cId="2549167836" sldId="258"/>
            <ac:spMk id="2" creationId="{16C70B2A-77C8-C746-93F1-79417A64B066}"/>
          </ac:spMkLst>
        </pc:spChg>
        <pc:spChg chg="del">
          <ac:chgData name="muntashirsohrab77@gmail.com" userId="ef7d8c6c3b8aaa6b" providerId="LiveId" clId="{049D5119-69D0-134C-BDDD-C90372B421F0}" dt="2018-08-19T10:54:45.799" v="645" actId="21"/>
          <ac:spMkLst>
            <pc:docMk/>
            <pc:sldMk cId="2549167836" sldId="258"/>
            <ac:spMk id="3" creationId="{9B07174F-F67F-5D4F-A23D-4AFF9F6E2131}"/>
          </ac:spMkLst>
        </pc:spChg>
        <pc:spChg chg="add del">
          <ac:chgData name="muntashirsohrab77@gmail.com" userId="ef7d8c6c3b8aaa6b" providerId="LiveId" clId="{049D5119-69D0-134C-BDDD-C90372B421F0}" dt="2018-08-19T10:50:42.978" v="568" actId="478"/>
          <ac:spMkLst>
            <pc:docMk/>
            <pc:sldMk cId="2549167836" sldId="258"/>
            <ac:spMk id="4" creationId="{FF169DE1-DFE3-B749-BDDD-85F1A91C162F}"/>
          </ac:spMkLst>
        </pc:spChg>
        <pc:spChg chg="add del">
          <ac:chgData name="muntashirsohrab77@gmail.com" userId="ef7d8c6c3b8aaa6b" providerId="LiveId" clId="{049D5119-69D0-134C-BDDD-C90372B421F0}" dt="2018-08-19T10:50:42.996" v="569" actId="478"/>
          <ac:spMkLst>
            <pc:docMk/>
            <pc:sldMk cId="2549167836" sldId="258"/>
            <ac:spMk id="5" creationId="{0FF0DFD1-20C0-FD4B-B294-559016199DFB}"/>
          </ac:spMkLst>
        </pc:spChg>
      </pc:sldChg>
      <pc:sldChg chg="modSp add">
        <pc:chgData name="muntashirsohrab77@gmail.com" userId="ef7d8c6c3b8aaa6b" providerId="LiveId" clId="{049D5119-69D0-134C-BDDD-C90372B421F0}" dt="2018-08-19T10:57:23.024" v="702" actId="20577"/>
        <pc:sldMkLst>
          <pc:docMk/>
          <pc:sldMk cId="2081479623" sldId="259"/>
        </pc:sldMkLst>
        <pc:spChg chg="mod">
          <ac:chgData name="muntashirsohrab77@gmail.com" userId="ef7d8c6c3b8aaa6b" providerId="LiveId" clId="{049D5119-69D0-134C-BDDD-C90372B421F0}" dt="2018-08-19T10:57:23.024" v="702" actId="20577"/>
          <ac:spMkLst>
            <pc:docMk/>
            <pc:sldMk cId="2081479623" sldId="259"/>
            <ac:spMk id="2" creationId="{AB866AC3-874E-2C45-9A56-3B860DE348E9}"/>
          </ac:spMkLst>
        </pc:spChg>
      </pc:sldChg>
      <pc:sldChg chg="new">
        <pc:chgData name="muntashirsohrab77@gmail.com" userId="ef7d8c6c3b8aaa6b" providerId="LiveId" clId="{049D5119-69D0-134C-BDDD-C90372B421F0}" dt="2018-08-20T12:07:15.369" v="703" actId="680"/>
        <pc:sldMkLst>
          <pc:docMk/>
          <pc:sldMk cId="3192358879" sldId="260"/>
        </pc:sldMkLst>
      </pc:sldChg>
      <pc:sldChg chg="delSp modSp new">
        <pc:chgData name="muntashirsohrab77@gmail.com" userId="ef7d8c6c3b8aaa6b" providerId="LiveId" clId="{049D5119-69D0-134C-BDDD-C90372B421F0}" dt="2018-08-21T00:02:45.919" v="999" actId="20577"/>
        <pc:sldMkLst>
          <pc:docMk/>
          <pc:sldMk cId="2523096063" sldId="261"/>
        </pc:sldMkLst>
        <pc:spChg chg="mod">
          <ac:chgData name="muntashirsohrab77@gmail.com" userId="ef7d8c6c3b8aaa6b" providerId="LiveId" clId="{049D5119-69D0-134C-BDDD-C90372B421F0}" dt="2018-08-21T00:02:45.919" v="999" actId="20577"/>
          <ac:spMkLst>
            <pc:docMk/>
            <pc:sldMk cId="2523096063" sldId="261"/>
            <ac:spMk id="2" creationId="{54514EB1-21DA-D54C-953E-0F763394ECA2}"/>
          </ac:spMkLst>
        </pc:spChg>
        <pc:spChg chg="del">
          <ac:chgData name="muntashirsohrab77@gmail.com" userId="ef7d8c6c3b8aaa6b" providerId="LiveId" clId="{049D5119-69D0-134C-BDDD-C90372B421F0}" dt="2018-08-20T23:50:46.072" v="705" actId="21"/>
          <ac:spMkLst>
            <pc:docMk/>
            <pc:sldMk cId="2523096063" sldId="261"/>
            <ac:spMk id="3" creationId="{AFB06103-6550-4B43-9716-4D8ABC2D73CD}"/>
          </ac:spMkLst>
        </pc:spChg>
      </pc:sldChg>
    </pc:docChg>
  </pc:docChgLst>
  <pc:docChgLst>
    <pc:chgData name="muntashirsohrab77@gmail.com" userId="ef7d8c6c3b8aaa6b" providerId="LiveId" clId="{A7274413-53D3-0842-9C68-160EF3B3EC2E}"/>
    <pc:docChg chg="modSld">
      <pc:chgData name="muntashirsohrab77@gmail.com" userId="ef7d8c6c3b8aaa6b" providerId="LiveId" clId="{A7274413-53D3-0842-9C68-160EF3B3EC2E}" dt="2018-09-02T00:34:50.904" v="1" actId="931"/>
      <pc:docMkLst>
        <pc:docMk/>
      </pc:docMkLst>
      <pc:sldChg chg="addSp">
        <pc:chgData name="muntashirsohrab77@gmail.com" userId="ef7d8c6c3b8aaa6b" providerId="LiveId" clId="{A7274413-53D3-0842-9C68-160EF3B3EC2E}" dt="2018-09-01T14:43:01.804" v="0" actId="931"/>
        <pc:sldMkLst>
          <pc:docMk/>
          <pc:sldMk cId="2549167836" sldId="258"/>
        </pc:sldMkLst>
        <pc:picChg chg="add">
          <ac:chgData name="muntashirsohrab77@gmail.com" userId="ef7d8c6c3b8aaa6b" providerId="LiveId" clId="{A7274413-53D3-0842-9C68-160EF3B3EC2E}" dt="2018-09-01T14:43:01.804" v="0" actId="931"/>
          <ac:picMkLst>
            <pc:docMk/>
            <pc:sldMk cId="2549167836" sldId="258"/>
            <ac:picMk id="3" creationId="{04C5013E-4E40-594E-A86A-491A7A0DCC4B}"/>
          </ac:picMkLst>
        </pc:picChg>
      </pc:sldChg>
      <pc:sldChg chg="addSp delSp modSp">
        <pc:chgData name="muntashirsohrab77@gmail.com" userId="ef7d8c6c3b8aaa6b" providerId="LiveId" clId="{A7274413-53D3-0842-9C68-160EF3B3EC2E}" dt="2018-09-02T00:34:50.904" v="1" actId="931"/>
        <pc:sldMkLst>
          <pc:docMk/>
          <pc:sldMk cId="2081479623" sldId="259"/>
        </pc:sldMkLst>
        <pc:spChg chg="del">
          <ac:chgData name="muntashirsohrab77@gmail.com" userId="ef7d8c6c3b8aaa6b" providerId="LiveId" clId="{A7274413-53D3-0842-9C68-160EF3B3EC2E}" dt="2018-09-02T00:34:50.904" v="1" actId="931"/>
          <ac:spMkLst>
            <pc:docMk/>
            <pc:sldMk cId="2081479623" sldId="259"/>
            <ac:spMk id="3" creationId="{C6E330E3-E260-2E4B-A8E2-60A19F0A5647}"/>
          </ac:spMkLst>
        </pc:spChg>
        <pc:picChg chg="add mod ord">
          <ac:chgData name="muntashirsohrab77@gmail.com" userId="ef7d8c6c3b8aaa6b" providerId="LiveId" clId="{A7274413-53D3-0842-9C68-160EF3B3EC2E}" dt="2018-09-02T00:34:50.904" v="1" actId="931"/>
          <ac:picMkLst>
            <pc:docMk/>
            <pc:sldMk cId="2081479623" sldId="259"/>
            <ac:picMk id="4" creationId="{2A3F0DAB-67EA-CC48-9E4C-4A0CC659FEA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5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90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44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179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331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028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740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721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16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60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465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257" y="4262033"/>
            <a:ext cx="2618429" cy="2600973"/>
          </a:xfrm>
          <a:prstGeom prst="rect">
            <a:avLst/>
          </a:prstGeom>
        </p:spPr>
      </p:pic>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5400000">
            <a:off x="-4513" y="13747"/>
            <a:ext cx="2618429" cy="2600973"/>
          </a:xfrm>
          <a:prstGeom prst="rect">
            <a:avLst/>
          </a:prstGeom>
        </p:spPr>
      </p:pic>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10800000">
            <a:off x="9584854" y="-7562"/>
            <a:ext cx="2618429" cy="2600973"/>
          </a:xfrm>
          <a:prstGeom prst="rect">
            <a:avLst/>
          </a:prstGeom>
        </p:spPr>
      </p:pic>
      <p:pic>
        <p:nvPicPr>
          <p:cNvPr id="10" name="Picture 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16200000">
            <a:off x="9600664" y="4251256"/>
            <a:ext cx="2618429" cy="26009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48059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12/25/2019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429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6817064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2A3F0DAB-67EA-CC48-9E4C-4A0CC659FEA6}"/>
              </a:ext>
            </a:extLst>
          </p:cNvPr>
          <p:cNvPicPr>
            <a:picLocks noGrp="1" noChangeAspect="1"/>
          </p:cNvPicPr>
          <p:nvPr>
            <p:ph idx="1"/>
          </p:nvPr>
        </p:nvPicPr>
        <p:blipFill>
          <a:blip r:embed="rId2"/>
          <a:stretch>
            <a:fillRect/>
          </a:stretch>
        </p:blipFill>
        <p:spPr>
          <a:xfrm>
            <a:off x="545908" y="475483"/>
            <a:ext cx="11095631" cy="6080323"/>
          </a:xfrm>
          <a:prstGeom prst="rect">
            <a:avLst/>
          </a:prstGeom>
        </p:spPr>
      </p:pic>
      <p:sp>
        <p:nvSpPr>
          <p:cNvPr id="5" name="TextBox 4"/>
          <p:cNvSpPr txBox="1"/>
          <p:nvPr/>
        </p:nvSpPr>
        <p:spPr>
          <a:xfrm>
            <a:off x="3753136" y="5909476"/>
            <a:ext cx="4135272" cy="646331"/>
          </a:xfrm>
          <a:prstGeom prst="rect">
            <a:avLst/>
          </a:prstGeom>
          <a:noFill/>
        </p:spPr>
        <p:txBody>
          <a:bodyPr wrap="square" rtlCol="0">
            <a:spAutoFit/>
          </a:bodyPr>
          <a:lstStyle/>
          <a:p>
            <a:r>
              <a:rPr lang="en-US" i="1" dirty="0" smtClean="0">
                <a:latin typeface="NikoshBAN" panose="02000000000000000000" pitchFamily="2" charset="0"/>
                <a:cs typeface="NikoshBAN" panose="02000000000000000000" pitchFamily="2" charset="0"/>
              </a:rPr>
              <a:t>MD. Sohrab Hossain. Lecturer Arabic. </a:t>
            </a:r>
            <a:r>
              <a:rPr lang="en-US" i="1" dirty="0" err="1" smtClean="0">
                <a:latin typeface="NikoshBAN" panose="02000000000000000000" pitchFamily="2" charset="0"/>
                <a:cs typeface="NikoshBAN" panose="02000000000000000000" pitchFamily="2" charset="0"/>
              </a:rPr>
              <a:t>Kamta</a:t>
            </a:r>
            <a:r>
              <a:rPr lang="en-US" i="1" dirty="0" smtClean="0">
                <a:latin typeface="NikoshBAN" panose="02000000000000000000" pitchFamily="2" charset="0"/>
                <a:cs typeface="NikoshBAN" panose="02000000000000000000" pitchFamily="2" charset="0"/>
              </a:rPr>
              <a:t> DS </a:t>
            </a:r>
            <a:r>
              <a:rPr lang="en-US" i="1" dirty="0" err="1" smtClean="0">
                <a:latin typeface="NikoshBAN" panose="02000000000000000000" pitchFamily="2" charset="0"/>
                <a:cs typeface="NikoshBAN" panose="02000000000000000000" pitchFamily="2" charset="0"/>
              </a:rPr>
              <a:t>Fazil</a:t>
            </a:r>
            <a:r>
              <a:rPr lang="en-US" i="1" dirty="0" smtClean="0">
                <a:latin typeface="NikoshBAN" panose="02000000000000000000" pitchFamily="2" charset="0"/>
                <a:cs typeface="NikoshBAN" panose="02000000000000000000" pitchFamily="2" charset="0"/>
              </a:rPr>
              <a:t> Madrasah.</a:t>
            </a:r>
          </a:p>
        </p:txBody>
      </p:sp>
      <p:sp>
        <p:nvSpPr>
          <p:cNvPr id="6" name="Title 1">
            <a:extLst>
              <a:ext uri="{FF2B5EF4-FFF2-40B4-BE49-F238E27FC236}">
                <a16:creationId xmlns:a16="http://schemas.microsoft.com/office/drawing/2014/main" xmlns="" id="{7697FE82-9CC7-6944-B72E-71B637C4E83B}"/>
              </a:ext>
            </a:extLst>
          </p:cNvPr>
          <p:cNvSpPr txBox="1">
            <a:spLocks/>
          </p:cNvSpPr>
          <p:nvPr/>
        </p:nvSpPr>
        <p:spPr>
          <a:xfrm>
            <a:off x="3006296" y="1297925"/>
            <a:ext cx="6815669" cy="36698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ar-SA" sz="11500" b="1" dirty="0" smtClean="0">
                <a:solidFill>
                  <a:srgbClr val="002060"/>
                </a:solidFill>
                <a:latin typeface="NikoshBAN" panose="02000000000000000000" pitchFamily="2" charset="0"/>
              </a:rPr>
              <a:t>اهلا و سهلا</a:t>
            </a:r>
            <a:br>
              <a:rPr lang="ar-SA" sz="11500" b="1" dirty="0" smtClean="0">
                <a:solidFill>
                  <a:srgbClr val="002060"/>
                </a:solidFill>
                <a:latin typeface="NikoshBAN" panose="02000000000000000000" pitchFamily="2" charset="0"/>
              </a:rPr>
            </a:br>
            <a:r>
              <a:rPr lang="ar-SA" sz="11500" b="1" dirty="0" smtClean="0">
                <a:solidFill>
                  <a:srgbClr val="002060"/>
                </a:solidFill>
                <a:latin typeface="NikoshBAN" panose="02000000000000000000" pitchFamily="2" charset="0"/>
              </a:rPr>
              <a:t>السلام عليكم</a:t>
            </a:r>
            <a:endParaRPr lang="en-US" sz="115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94077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itle 1"/>
          <p:cNvSpPr txBox="1">
            <a:spLocks/>
          </p:cNvSpPr>
          <p:nvPr/>
        </p:nvSpPr>
        <p:spPr>
          <a:xfrm>
            <a:off x="4041575" y="508952"/>
            <a:ext cx="3947316" cy="910417"/>
          </a:xfrm>
          <a:prstGeom prst="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1" i="0" u="none" strike="noStrike" kern="1200" cap="none" spc="0" normalizeH="0" baseline="0" noProof="0" dirty="0" smtClean="0">
                <a:ln w="11430"/>
                <a:solidFill>
                  <a:srgbClr val="002060"/>
                </a:solidFill>
                <a:effectLst>
                  <a:outerShdw blurRad="50800" dist="39000" dir="5460000" algn="tl">
                    <a:srgbClr val="000000">
                      <a:alpha val="38000"/>
                    </a:srgbClr>
                  </a:outerShdw>
                </a:effectLst>
                <a:uLnTx/>
                <a:uFillTx/>
                <a:latin typeface="Calibri"/>
                <a:ea typeface="+mj-ea"/>
              </a:rPr>
              <a:t>تعريف </a:t>
            </a:r>
            <a:endParaRPr kumimoji="0" lang="en-US" sz="7200" b="1" i="0" u="none" strike="noStrike" kern="1200" cap="none" spc="0" normalizeH="0" baseline="0" noProof="0" dirty="0">
              <a:ln w="11430"/>
              <a:solidFill>
                <a:srgbClr val="002060"/>
              </a:solidFill>
              <a:effectLst>
                <a:outerShdw blurRad="50800" dist="39000" dir="5460000" algn="tl">
                  <a:srgbClr val="000000">
                    <a:alpha val="38000"/>
                  </a:srgbClr>
                </a:outerShdw>
              </a:effectLst>
              <a:uLnTx/>
              <a:uFillTx/>
              <a:latin typeface="Calibri"/>
              <a:ea typeface="+mj-ea"/>
            </a:endParaRPr>
          </a:p>
        </p:txBody>
      </p:sp>
      <p:sp>
        <p:nvSpPr>
          <p:cNvPr id="8" name="Rectangle 7"/>
          <p:cNvSpPr/>
          <p:nvPr/>
        </p:nvSpPr>
        <p:spPr>
          <a:xfrm>
            <a:off x="1009928" y="3203227"/>
            <a:ext cx="4137085" cy="3046988"/>
          </a:xfrm>
          <a:prstGeom prst="rect">
            <a:avLst/>
          </a:prstGeom>
          <a:noFill/>
          <a:ln w="57150">
            <a:solidFill>
              <a:schemeClr val="tx1"/>
            </a:solid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400" b="1" dirty="0" smtClean="0">
                <a:solidFill>
                  <a:srgbClr val="0070C0"/>
                </a:solidFill>
              </a:rPr>
              <a:t>ا</a:t>
            </a:r>
            <a:r>
              <a:rPr lang="ar-SA" sz="2400" dirty="0" smtClean="0">
                <a:solidFill>
                  <a:srgbClr val="0070C0"/>
                </a:solidFill>
              </a:rPr>
              <a:t>لغة العربية الاتصالية</a:t>
            </a:r>
          </a:p>
          <a:p>
            <a:pPr algn="r"/>
            <a:r>
              <a:rPr lang="ar-SA" sz="2400" dirty="0" smtClean="0">
                <a:solidFill>
                  <a:srgbClr val="0070C0"/>
                </a:solidFill>
              </a:rPr>
              <a:t>الورقة الاولى</a:t>
            </a:r>
            <a:r>
              <a:rPr lang="ar-SA" sz="2400" b="1" dirty="0" smtClean="0">
                <a:solidFill>
                  <a:srgbClr val="0070C0"/>
                </a:solidFill>
              </a:rPr>
              <a:t> </a:t>
            </a:r>
            <a:endParaRPr lang="ar-SA" sz="2400" dirty="0" smtClean="0">
              <a:solidFill>
                <a:srgbClr val="0070C0"/>
              </a:solidFill>
            </a:endParaRPr>
          </a:p>
          <a:p>
            <a:pPr lvl="3" algn="r"/>
            <a:r>
              <a:rPr lang="ar-SA" sz="2400" dirty="0" smtClean="0">
                <a:solidFill>
                  <a:srgbClr val="0070C0"/>
                </a:solidFill>
              </a:rPr>
              <a:t>الصف : الدرجة الاولى للصف العالم .</a:t>
            </a:r>
          </a:p>
          <a:p>
            <a:pPr lvl="3" algn="r"/>
            <a:r>
              <a:rPr lang="ar-SA" sz="2400" dirty="0" smtClean="0">
                <a:solidFill>
                  <a:srgbClr val="0070C0"/>
                </a:solidFill>
              </a:rPr>
              <a:t>العنوان: </a:t>
            </a:r>
            <a:r>
              <a:rPr lang="ar-SA" sz="2000" u="sng" dirty="0">
                <a:solidFill>
                  <a:srgbClr val="0070C0"/>
                </a:solidFill>
              </a:rPr>
              <a:t>لك الحمد</a:t>
            </a:r>
            <a:endParaRPr lang="en-US" sz="2000" dirty="0" smtClean="0">
              <a:solidFill>
                <a:srgbClr val="0070C0"/>
              </a:solidFill>
            </a:endParaRPr>
          </a:p>
          <a:p>
            <a:pPr lvl="3" algn="r"/>
            <a:r>
              <a:rPr lang="ar-SA" sz="2400" dirty="0" smtClean="0">
                <a:solidFill>
                  <a:srgbClr val="0070C0"/>
                </a:solidFill>
              </a:rPr>
              <a:t>عدد الطلاب : الاربعون .</a:t>
            </a:r>
          </a:p>
          <a:p>
            <a:pPr lvl="3" algn="r"/>
            <a:r>
              <a:rPr lang="ar-SA" sz="2400" dirty="0" smtClean="0">
                <a:solidFill>
                  <a:srgbClr val="0070C0"/>
                </a:solidFill>
              </a:rPr>
              <a:t>مدة الحصة : اربعون دقيقة .</a:t>
            </a:r>
            <a:endParaRPr lang="en-US" sz="2400" b="1" dirty="0">
              <a:solidFill>
                <a:srgbClr val="0070C0"/>
              </a:solidFill>
            </a:endParaRPr>
          </a:p>
        </p:txBody>
      </p:sp>
      <p:sp>
        <p:nvSpPr>
          <p:cNvPr id="9" name="TextBox 8"/>
          <p:cNvSpPr txBox="1"/>
          <p:nvPr/>
        </p:nvSpPr>
        <p:spPr>
          <a:xfrm>
            <a:off x="7172515" y="3216875"/>
            <a:ext cx="4058702" cy="3046988"/>
          </a:xfrm>
          <a:prstGeom prst="rect">
            <a:avLst/>
          </a:prstGeom>
          <a:noFill/>
          <a:ln w="57150">
            <a:solidFill>
              <a:schemeClr val="tx1"/>
            </a:solidFill>
          </a:ln>
        </p:spPr>
        <p:txBody>
          <a:bodyPr wrap="square" rtlCol="0">
            <a:spAutoFit/>
          </a:bodyPr>
          <a:lstStyle/>
          <a:p>
            <a:pPr algn="r"/>
            <a:r>
              <a:rPr lang="ar-SA" sz="3200" b="1" dirty="0" smtClean="0">
                <a:solidFill>
                  <a:srgbClr val="7030A0"/>
                </a:solidFill>
                <a:latin typeface="NikoshBAN" panose="02000000000000000000" pitchFamily="2" charset="0"/>
              </a:rPr>
              <a:t>محمد شهراب حسين</a:t>
            </a:r>
            <a:r>
              <a:rPr lang="en-US" sz="3200" b="1" dirty="0" smtClean="0">
                <a:solidFill>
                  <a:srgbClr val="7030A0"/>
                </a:solidFill>
                <a:latin typeface="NikoshBAN" panose="02000000000000000000" pitchFamily="2" charset="0"/>
              </a:rPr>
              <a:t>    </a:t>
            </a:r>
          </a:p>
          <a:p>
            <a:pPr algn="r"/>
            <a:r>
              <a:rPr lang="ar-AE" sz="3200" b="1" dirty="0">
                <a:solidFill>
                  <a:srgbClr val="7030A0"/>
                </a:solidFill>
                <a:latin typeface="NikoshBAN" panose="02000000000000000000" pitchFamily="2" charset="0"/>
              </a:rPr>
              <a:t>المحاضر في قسم اللغة </a:t>
            </a:r>
            <a:r>
              <a:rPr lang="ar-AE" sz="3200" b="1" dirty="0" smtClean="0">
                <a:solidFill>
                  <a:srgbClr val="7030A0"/>
                </a:solidFill>
                <a:latin typeface="NikoshBAN" panose="02000000000000000000" pitchFamily="2" charset="0"/>
              </a:rPr>
              <a:t>العربيه</a:t>
            </a:r>
            <a:endParaRPr lang="en-US" sz="3200" b="1" dirty="0" smtClean="0">
              <a:solidFill>
                <a:srgbClr val="7030A0"/>
              </a:solidFill>
              <a:latin typeface="NikoshBAN" panose="02000000000000000000" pitchFamily="2" charset="0"/>
            </a:endParaRPr>
          </a:p>
          <a:p>
            <a:pPr algn="r"/>
            <a:r>
              <a:rPr lang="ar-AE" sz="3200" b="1" dirty="0" smtClean="0">
                <a:solidFill>
                  <a:srgbClr val="7030A0"/>
                </a:solidFill>
                <a:latin typeface="NikoshBAN" panose="02000000000000000000" pitchFamily="2" charset="0"/>
              </a:rPr>
              <a:t>كامتا فاضل مدرسه </a:t>
            </a:r>
            <a:endParaRPr lang="en-US" sz="3200" b="1" dirty="0" smtClean="0">
              <a:solidFill>
                <a:srgbClr val="7030A0"/>
              </a:solidFill>
              <a:latin typeface="NikoshBAN" panose="02000000000000000000" pitchFamily="2" charset="0"/>
            </a:endParaRPr>
          </a:p>
          <a:p>
            <a:pPr algn="r"/>
            <a:r>
              <a:rPr lang="ar-AE" sz="3200" b="1" dirty="0" smtClean="0">
                <a:solidFill>
                  <a:srgbClr val="7030A0"/>
                </a:solidFill>
                <a:latin typeface="NikoshBAN" panose="02000000000000000000" pitchFamily="2" charset="0"/>
              </a:rPr>
              <a:t>فريدغنج،صاندبور</a:t>
            </a:r>
            <a:endParaRPr lang="ar-AE" sz="3200" b="1" dirty="0">
              <a:solidFill>
                <a:srgbClr val="7030A0"/>
              </a:solidFill>
              <a:latin typeface="NikoshBAN" panose="02000000000000000000" pitchFamily="2" charset="0"/>
            </a:endParaRPr>
          </a:p>
          <a:p>
            <a:pPr algn="r"/>
            <a:r>
              <a:rPr lang="ar-AE" sz="3200" b="1" dirty="0" smtClean="0">
                <a:solidFill>
                  <a:srgbClr val="7030A0"/>
                </a:solidFill>
                <a:latin typeface="NikoshBAN" panose="02000000000000000000" pitchFamily="2" charset="0"/>
              </a:rPr>
              <a:t>جوال</a:t>
            </a:r>
            <a:r>
              <a:rPr lang="en-US" sz="3200" b="1" dirty="0" smtClean="0">
                <a:solidFill>
                  <a:srgbClr val="7030A0"/>
                </a:solidFill>
                <a:latin typeface="NikoshBAN" panose="02000000000000000000" pitchFamily="2" charset="0"/>
              </a:rPr>
              <a:t> 018154477</a:t>
            </a:r>
            <a:endParaRPr lang="en-US" sz="2400" u="sng" dirty="0" smtClean="0">
              <a:solidFill>
                <a:srgbClr val="7030A0"/>
              </a:solidFill>
              <a:latin typeface="NikoshBAN" panose="02000000000000000000" pitchFamily="2" charset="0"/>
            </a:endParaRPr>
          </a:p>
        </p:txBody>
      </p:sp>
      <p:sp>
        <p:nvSpPr>
          <p:cNvPr id="10" name="Rounded Rectangle 9"/>
          <p:cNvSpPr/>
          <p:nvPr/>
        </p:nvSpPr>
        <p:spPr>
          <a:xfrm>
            <a:off x="8337338" y="1007262"/>
            <a:ext cx="1842809" cy="2105311"/>
          </a:xfrm>
          <a:prstGeom prst="roundRect">
            <a:avLst/>
          </a:prstGeom>
          <a:blipFill dpi="0" rotWithShape="1">
            <a:blip r:embed="rId4" cstate="print">
              <a:extLst>
                <a:ext uri="{28A0092B-C50C-407E-A947-70E740481C1C}">
                  <a14:useLocalDpi xmlns:a14="http://schemas.microsoft.com/office/drawing/2010/main" val="0"/>
                </a:ext>
              </a:extLst>
            </a:blip>
            <a:srcRect/>
            <a:stretch>
              <a:fillRect/>
            </a:stretch>
          </a:blipFill>
          <a:ln w="762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23"/>
          <p:cNvPicPr>
            <a:picLocks noChangeAspect="1" noChangeArrowheads="1" noCrop="1"/>
          </p:cNvPicPr>
          <p:nvPr/>
        </p:nvPicPr>
        <p:blipFill>
          <a:blip r:embed="rId5">
            <a:extLst>
              <a:ext uri="{28A0092B-C50C-407E-A947-70E740481C1C}">
                <a14:useLocalDpi xmlns:a14="http://schemas.microsoft.com/office/drawing/2010/main" val="0"/>
              </a:ext>
            </a:extLst>
          </a:blip>
          <a:stretch>
            <a:fillRect/>
          </a:stretch>
        </p:blipFill>
        <p:spPr>
          <a:xfrm>
            <a:off x="5301507" y="1506460"/>
            <a:ext cx="1596411" cy="5153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7897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BE40B-0C23-5A42-B48B-5E0E28BCBB62}"/>
              </a:ext>
            </a:extLst>
          </p:cNvPr>
          <p:cNvSpPr>
            <a:spLocks noGrp="1"/>
          </p:cNvSpPr>
          <p:nvPr>
            <p:ph type="ctrTitle"/>
          </p:nvPr>
        </p:nvSpPr>
        <p:spPr>
          <a:xfrm>
            <a:off x="3439235" y="218359"/>
            <a:ext cx="4681182" cy="1664269"/>
          </a:xfrm>
          <a:noFill/>
          <a:ln>
            <a:noFill/>
          </a:ln>
          <a:effectLst/>
          <a:scene3d>
            <a:camera prst="orthographicFront">
              <a:rot lat="0" lon="0" rev="0"/>
            </a:camera>
            <a:lightRig rig="glow" dir="t">
              <a:rot lat="0" lon="0" rev="14100000"/>
            </a:lightRig>
          </a:scene3d>
          <a:sp3d prstMaterial="softEdge">
            <a:bevelT w="127000" prst="slope"/>
          </a:sp3d>
        </p:spPr>
        <p:txBody>
          <a:bodyPr>
            <a:normAutofit/>
          </a:bodyPr>
          <a:lstStyle/>
          <a:p>
            <a:pPr algn="r" rtl="1"/>
            <a:r>
              <a:rPr lang="ar-SA" sz="5400" b="1" u="sng" dirty="0">
                <a:solidFill>
                  <a:srgbClr val="7030A0"/>
                </a:solidFill>
              </a:rPr>
              <a:t>لك </a:t>
            </a:r>
            <a:r>
              <a:rPr lang="ar-SA" sz="5400" b="1" u="sng" dirty="0" smtClean="0">
                <a:solidFill>
                  <a:srgbClr val="7030A0"/>
                </a:solidFill>
              </a:rPr>
              <a:t>الحمد</a:t>
            </a:r>
            <a:r>
              <a:rPr lang="ar-SA" sz="5400" b="1" dirty="0">
                <a:solidFill>
                  <a:srgbClr val="7030A0"/>
                </a:solidFill>
              </a:rPr>
              <a:t/>
            </a:r>
            <a:br>
              <a:rPr lang="ar-SA" sz="5400" b="1" dirty="0">
                <a:solidFill>
                  <a:srgbClr val="7030A0"/>
                </a:solidFill>
              </a:rPr>
            </a:br>
            <a:r>
              <a:rPr lang="ar-SA" sz="5400" b="1" dirty="0">
                <a:solidFill>
                  <a:srgbClr val="7030A0"/>
                </a:solidFill>
              </a:rPr>
              <a:t>امية بن ابي الصات </a:t>
            </a:r>
            <a:endParaRPr lang="en-US" sz="5400" b="1" dirty="0">
              <a:solidFill>
                <a:srgbClr val="7030A0"/>
              </a:solidFill>
            </a:endParaRPr>
          </a:p>
        </p:txBody>
      </p:sp>
      <p:sp>
        <p:nvSpPr>
          <p:cNvPr id="3" name="Subtitle 2">
            <a:extLst>
              <a:ext uri="{FF2B5EF4-FFF2-40B4-BE49-F238E27FC236}">
                <a16:creationId xmlns:a16="http://schemas.microsoft.com/office/drawing/2014/main" xmlns="" id="{1B9AA389-2AEF-FF45-9F39-0AF8B0D27D04}"/>
              </a:ext>
            </a:extLst>
          </p:cNvPr>
          <p:cNvSpPr>
            <a:spLocks noGrp="1"/>
          </p:cNvSpPr>
          <p:nvPr>
            <p:ph type="subTitle" idx="1"/>
          </p:nvPr>
        </p:nvSpPr>
        <p:spPr>
          <a:xfrm>
            <a:off x="265971" y="2005458"/>
            <a:ext cx="11320979" cy="4148930"/>
          </a:xfrm>
          <a:noFill/>
        </p:spPr>
        <p:txBody>
          <a:bodyPr>
            <a:noAutofit/>
          </a:bodyPr>
          <a:lstStyle/>
          <a:p>
            <a:pPr algn="r" rtl="1"/>
            <a:r>
              <a:rPr lang="ar-SA" sz="4000" dirty="0">
                <a:solidFill>
                  <a:srgbClr val="7030A0"/>
                </a:solidFill>
              </a:rPr>
              <a:t>جو القصيدة </a:t>
            </a:r>
          </a:p>
          <a:p>
            <a:pPr algn="r" rtl="1"/>
            <a:r>
              <a:rPr lang="ar-SA" sz="4000" dirty="0">
                <a:solidFill>
                  <a:srgbClr val="7030A0"/>
                </a:solidFill>
              </a:rPr>
              <a:t>كان العرب فى شبه جزيرةالعرب قبل بعثة الرسول صلى الله عليه وسلم يعبدون الاصنام من دون الله ،ويسجدون لها ،ويتوسلون نها، وانهم يطوفون عراة حول الكعبة ويظلمون علي الضعفاء وينظرون الي النساءباحتقار. وفي تلك الحالة أن الله تعالى أخبر الناس خبر مقدم محمد صلى الله عليه وسلم بالانبياء عليهم السلام فى التوراة الانجيل.</a:t>
            </a:r>
            <a:endParaRPr lang="en-US" sz="4000" dirty="0">
              <a:solidFill>
                <a:srgbClr val="7030A0"/>
              </a:solidFill>
            </a:endParaRPr>
          </a:p>
        </p:txBody>
      </p:sp>
    </p:spTree>
    <p:extLst>
      <p:ext uri="{BB962C8B-B14F-4D97-AF65-F5344CB8AC3E}">
        <p14:creationId xmlns:p14="http://schemas.microsoft.com/office/powerpoint/2010/main" val="2071742612"/>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D713A3-6BCB-0E4B-BA99-ADBFBF9F579C}"/>
              </a:ext>
            </a:extLst>
          </p:cNvPr>
          <p:cNvSpPr>
            <a:spLocks noGrp="1"/>
          </p:cNvSpPr>
          <p:nvPr>
            <p:ph type="title"/>
          </p:nvPr>
        </p:nvSpPr>
        <p:spPr>
          <a:xfrm>
            <a:off x="228601" y="1146411"/>
            <a:ext cx="11515724" cy="4408227"/>
          </a:xfrm>
          <a:noFill/>
          <a:ln>
            <a:noFill/>
          </a:ln>
          <a:effectLst/>
        </p:spPr>
        <p:txBody>
          <a:bodyPr>
            <a:normAutofit/>
          </a:bodyPr>
          <a:lstStyle/>
          <a:p>
            <a:pPr algn="r" rtl="1"/>
            <a:r>
              <a:rPr lang="ar-SA" sz="4800" dirty="0">
                <a:solidFill>
                  <a:srgbClr val="002060"/>
                </a:solidFill>
                <a:cs typeface="+mn-cs"/>
              </a:rPr>
              <a:t>عندما سمع امية بن ابي الصات با قتراب بعثة رسول الله صلى الله عليه وسلم من اليهود والنصارى وان الله سيبعث نبيا في جزيرة العرب يصدع بملة ابراهيم،انشد هذه الابيات التاليه حامدا الله وشاكرا له..</a:t>
            </a:r>
            <a:endParaRPr lang="en-US" sz="4800" dirty="0">
              <a:solidFill>
                <a:srgbClr val="002060"/>
              </a:solidFill>
              <a:cs typeface="+mn-cs"/>
            </a:endParaRPr>
          </a:p>
        </p:txBody>
      </p:sp>
    </p:spTree>
    <p:extLst>
      <p:ext uri="{BB962C8B-B14F-4D97-AF65-F5344CB8AC3E}">
        <p14:creationId xmlns:p14="http://schemas.microsoft.com/office/powerpoint/2010/main" val="112984110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70B2A-77C8-C746-93F1-79417A64B066}"/>
              </a:ext>
            </a:extLst>
          </p:cNvPr>
          <p:cNvSpPr>
            <a:spLocks noGrp="1"/>
          </p:cNvSpPr>
          <p:nvPr>
            <p:ph type="title"/>
          </p:nvPr>
        </p:nvSpPr>
        <p:spPr>
          <a:xfrm>
            <a:off x="1050879" y="559558"/>
            <a:ext cx="8998944" cy="1488454"/>
          </a:xfrm>
          <a:noFill/>
          <a:ln w="34925">
            <a:noFill/>
          </a:ln>
          <a:effectLst/>
        </p:spPr>
        <p:txBody>
          <a:bodyPr>
            <a:noAutofit/>
          </a:bodyPr>
          <a:lstStyle/>
          <a:p>
            <a:pPr algn="r" rtl="1"/>
            <a:r>
              <a:rPr lang="ar-SA" sz="4000" u="sng" dirty="0"/>
              <a:t>القصيدة:. </a:t>
            </a:r>
            <a:r>
              <a:rPr lang="en-US" sz="4000" u="sng" dirty="0" smtClean="0"/>
              <a:t/>
            </a:r>
            <a:br>
              <a:rPr lang="en-US" sz="4000" u="sng" dirty="0" smtClean="0"/>
            </a:br>
            <a:r>
              <a:rPr lang="ar-SA" sz="4000" u="sng" dirty="0" smtClean="0"/>
              <a:t>  </a:t>
            </a:r>
            <a:r>
              <a:rPr lang="ar-SA" sz="4000" dirty="0"/>
              <a:t/>
            </a:r>
            <a:br>
              <a:rPr lang="ar-SA" sz="4000" dirty="0"/>
            </a:br>
            <a:r>
              <a:rPr lang="ar-SA" sz="4000" dirty="0"/>
              <a:t>الحمدلله ممسانا ومصبحنا *با لخير صبحنا ربي ومسانا</a:t>
            </a:r>
            <a:r>
              <a:rPr lang="ar-SA" sz="4000" dirty="0" smtClean="0"/>
              <a:t>.</a:t>
            </a:r>
            <a:endParaRPr lang="en-US" sz="4000" dirty="0"/>
          </a:p>
        </p:txBody>
      </p:sp>
      <p:pic>
        <p:nvPicPr>
          <p:cNvPr id="3" name="Picture 3">
            <a:extLst>
              <a:ext uri="{FF2B5EF4-FFF2-40B4-BE49-F238E27FC236}">
                <a16:creationId xmlns:a16="http://schemas.microsoft.com/office/drawing/2014/main" xmlns="" id="{04C5013E-4E40-594E-A86A-491A7A0DCC4B}"/>
              </a:ext>
            </a:extLst>
          </p:cNvPr>
          <p:cNvPicPr>
            <a:picLocks noChangeAspect="1"/>
          </p:cNvPicPr>
          <p:nvPr/>
        </p:nvPicPr>
        <p:blipFill>
          <a:blip r:embed="rId2"/>
          <a:stretch>
            <a:fillRect/>
          </a:stretch>
        </p:blipFill>
        <p:spPr>
          <a:xfrm>
            <a:off x="2980682" y="2333767"/>
            <a:ext cx="6242466" cy="413598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54916783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66AC3-874E-2C45-9A56-3B860DE348E9}"/>
              </a:ext>
            </a:extLst>
          </p:cNvPr>
          <p:cNvSpPr>
            <a:spLocks noGrp="1"/>
          </p:cNvSpPr>
          <p:nvPr>
            <p:ph type="title"/>
          </p:nvPr>
        </p:nvSpPr>
        <p:spPr>
          <a:xfrm>
            <a:off x="982636" y="536630"/>
            <a:ext cx="10099343" cy="1478570"/>
          </a:xfrm>
        </p:spPr>
        <p:txBody>
          <a:bodyPr>
            <a:normAutofit/>
          </a:bodyPr>
          <a:lstStyle/>
          <a:p>
            <a:pPr algn="r" rtl="1"/>
            <a:r>
              <a:rPr lang="ar-SA" dirty="0">
                <a:cs typeface="+mn-cs"/>
              </a:rPr>
              <a:t>رب الخبيثة لم تنفد خزاىنه * مملوءة طبق الافاق سلطانا</a:t>
            </a:r>
            <a:endParaRPr lang="en-US" dirty="0">
              <a:cs typeface="+mn-cs"/>
            </a:endParaRPr>
          </a:p>
        </p:txBody>
      </p:sp>
      <p:pic>
        <p:nvPicPr>
          <p:cNvPr id="4" name="Picture 4">
            <a:extLst>
              <a:ext uri="{FF2B5EF4-FFF2-40B4-BE49-F238E27FC236}">
                <a16:creationId xmlns:a16="http://schemas.microsoft.com/office/drawing/2014/main" xmlns="" id="{2A3F0DAB-67EA-CC48-9E4C-4A0CC659FEA6}"/>
              </a:ext>
            </a:extLst>
          </p:cNvPr>
          <p:cNvPicPr>
            <a:picLocks noGrp="1" noChangeAspect="1"/>
          </p:cNvPicPr>
          <p:nvPr>
            <p:ph idx="1"/>
          </p:nvPr>
        </p:nvPicPr>
        <p:blipFill>
          <a:blip r:embed="rId2"/>
          <a:stretch>
            <a:fillRect/>
          </a:stretch>
        </p:blipFill>
        <p:spPr>
          <a:xfrm>
            <a:off x="2975210" y="2060813"/>
            <a:ext cx="6127846" cy="435363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08147962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514EB1-21DA-D54C-953E-0F763394ECA2}"/>
              </a:ext>
            </a:extLst>
          </p:cNvPr>
          <p:cNvSpPr>
            <a:spLocks noGrp="1"/>
          </p:cNvSpPr>
          <p:nvPr>
            <p:ph type="title"/>
          </p:nvPr>
        </p:nvSpPr>
        <p:spPr>
          <a:xfrm>
            <a:off x="673645" y="593117"/>
            <a:ext cx="10511335" cy="1249331"/>
          </a:xfrm>
          <a:noFill/>
        </p:spPr>
        <p:txBody>
          <a:bodyPr>
            <a:noAutofit/>
          </a:bodyPr>
          <a:lstStyle/>
          <a:p>
            <a:pPr algn="r" rtl="1"/>
            <a:r>
              <a:rPr lang="ar-SA" sz="4000" dirty="0">
                <a:cs typeface="+mn-cs"/>
              </a:rPr>
              <a:t>لك الحمد والنماء والملك ربنا* فلا شيء اعلى منك مجدا وامجد.</a:t>
            </a:r>
            <a:br>
              <a:rPr lang="ar-SA" sz="4000" dirty="0">
                <a:cs typeface="+mn-cs"/>
              </a:rPr>
            </a:br>
            <a:r>
              <a:rPr lang="ar-SA" sz="4000" dirty="0">
                <a:cs typeface="+mn-cs"/>
              </a:rPr>
              <a:t>مليك على عرش السماء مهيمن * لعزته تعنو الوجوه وتسجد.</a:t>
            </a:r>
            <a:endParaRPr lang="en-US" sz="4000" dirty="0">
              <a:cs typeface="+mn-cs"/>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0176" y="2071687"/>
            <a:ext cx="5322627" cy="441483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5230960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428" y="1637730"/>
            <a:ext cx="4798075" cy="3000300"/>
          </a:xfrm>
          <a:prstGeom prst="rect">
            <a:avLst/>
          </a:prstGeom>
        </p:spPr>
      </p:pic>
      <p:sp>
        <p:nvSpPr>
          <p:cNvPr id="8" name="Rectangle 7"/>
          <p:cNvSpPr/>
          <p:nvPr/>
        </p:nvSpPr>
        <p:spPr>
          <a:xfrm>
            <a:off x="3944206" y="245657"/>
            <a:ext cx="6168788" cy="1369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a:solidFill>
                  <a:schemeClr val="tx1"/>
                </a:solidFill>
                <a:cs typeface="Arabic Transparent" pitchFamily="2" charset="-78"/>
              </a:rPr>
              <a:t>الوا جب المنز لى</a:t>
            </a:r>
            <a:endParaRPr lang="en-US" sz="5400" dirty="0">
              <a:solidFill>
                <a:schemeClr val="tx1"/>
              </a:solidFill>
              <a:cs typeface="Arabic Transparent" pitchFamily="2" charset="-78"/>
            </a:endParaRPr>
          </a:p>
        </p:txBody>
      </p:sp>
      <p:sp>
        <p:nvSpPr>
          <p:cNvPr id="9" name="Rectangle 8"/>
          <p:cNvSpPr/>
          <p:nvPr/>
        </p:nvSpPr>
        <p:spPr>
          <a:xfrm>
            <a:off x="1992576" y="4694834"/>
            <a:ext cx="9144000" cy="12032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tx1"/>
                </a:solidFill>
              </a:rPr>
              <a:t> </a:t>
            </a:r>
            <a:r>
              <a:rPr lang="ar-SA" sz="4400" dirty="0">
                <a:solidFill>
                  <a:schemeClr val="tx1"/>
                </a:solidFill>
              </a:rPr>
              <a:t>بين الوجوه المهمة التى ذكر ت </a:t>
            </a:r>
            <a:r>
              <a:rPr lang="ar-SA" sz="4400" dirty="0" smtClean="0">
                <a:solidFill>
                  <a:schemeClr val="tx1"/>
                </a:solidFill>
              </a:rPr>
              <a:t>فى</a:t>
            </a:r>
            <a:r>
              <a:rPr lang="ar-SA" sz="4400" dirty="0">
                <a:solidFill>
                  <a:schemeClr val="tx1"/>
                </a:solidFill>
              </a:rPr>
              <a:t> القصيدة</a:t>
            </a:r>
            <a:r>
              <a:rPr lang="ar-SA" sz="4400" dirty="0" smtClean="0">
                <a:solidFill>
                  <a:schemeClr val="tx1"/>
                </a:solidFill>
              </a:rPr>
              <a:t>  </a:t>
            </a:r>
            <a:r>
              <a:rPr lang="ar-SA" sz="4400" dirty="0">
                <a:solidFill>
                  <a:schemeClr val="tx1"/>
                </a:solidFill>
              </a:rPr>
              <a:t>-</a:t>
            </a:r>
            <a:endParaRPr lang="en-US" sz="4400" dirty="0">
              <a:solidFill>
                <a:schemeClr val="tx1"/>
              </a:solidFill>
            </a:endParaRPr>
          </a:p>
        </p:txBody>
      </p:sp>
    </p:spTree>
    <p:extLst>
      <p:ext uri="{BB962C8B-B14F-4D97-AF65-F5344CB8AC3E}">
        <p14:creationId xmlns:p14="http://schemas.microsoft.com/office/powerpoint/2010/main" val="215352084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eenleave_2ucn1oil.jpg"/>
          <p:cNvPicPr>
            <a:picLocks noChangeAspect="1"/>
          </p:cNvPicPr>
          <p:nvPr/>
        </p:nvPicPr>
        <p:blipFill>
          <a:blip r:embed="rId2"/>
          <a:stretch>
            <a:fillRect/>
          </a:stretch>
        </p:blipFill>
        <p:spPr>
          <a:xfrm>
            <a:off x="395785" y="382137"/>
            <a:ext cx="11409527" cy="6059606"/>
          </a:xfrm>
          <a:prstGeom prst="rect">
            <a:avLst/>
          </a:prstGeom>
          <a:ln>
            <a:noFill/>
          </a:ln>
        </p:spPr>
      </p:pic>
      <p:sp>
        <p:nvSpPr>
          <p:cNvPr id="3" name="Rectangle 2"/>
          <p:cNvSpPr/>
          <p:nvPr/>
        </p:nvSpPr>
        <p:spPr>
          <a:xfrm>
            <a:off x="1801508" y="4604982"/>
            <a:ext cx="92964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a:solidFill>
                  <a:schemeClr val="tx1"/>
                </a:solidFill>
              </a:rPr>
              <a:t>الى</a:t>
            </a:r>
            <a:r>
              <a:rPr lang="ar-SA" sz="4800" dirty="0">
                <a:solidFill>
                  <a:schemeClr val="tx1"/>
                </a:solidFill>
              </a:rPr>
              <a:t> </a:t>
            </a:r>
            <a:r>
              <a:rPr lang="ar-SA" sz="7200" dirty="0">
                <a:solidFill>
                  <a:schemeClr val="tx1"/>
                </a:solidFill>
              </a:rPr>
              <a:t>اللقا</a:t>
            </a:r>
            <a:r>
              <a:rPr lang="ar-SA" sz="4800" dirty="0">
                <a:solidFill>
                  <a:schemeClr val="tx1"/>
                </a:solidFill>
              </a:rPr>
              <a:t> ء -</a:t>
            </a:r>
            <a:r>
              <a:rPr lang="ar-SA" sz="6600" dirty="0">
                <a:solidFill>
                  <a:schemeClr val="tx1"/>
                </a:solidFill>
              </a:rPr>
              <a:t>مع</a:t>
            </a:r>
            <a:r>
              <a:rPr lang="ar-SA" sz="4800" dirty="0">
                <a:solidFill>
                  <a:schemeClr val="tx1"/>
                </a:solidFill>
              </a:rPr>
              <a:t> </a:t>
            </a:r>
            <a:r>
              <a:rPr lang="ar-SA" sz="7200" dirty="0">
                <a:solidFill>
                  <a:schemeClr val="tx1"/>
                </a:solidFill>
              </a:rPr>
              <a:t>السلا</a:t>
            </a:r>
            <a:r>
              <a:rPr lang="ar-SA" sz="4800" dirty="0">
                <a:solidFill>
                  <a:schemeClr val="tx1"/>
                </a:solidFill>
              </a:rPr>
              <a:t> </a:t>
            </a:r>
            <a:r>
              <a:rPr lang="ar-SA" sz="7200" dirty="0">
                <a:solidFill>
                  <a:schemeClr val="tx1"/>
                </a:solidFill>
              </a:rPr>
              <a:t>مة</a:t>
            </a:r>
            <a:endParaRPr lang="en-US" sz="4800" dirty="0">
              <a:solidFill>
                <a:schemeClr val="tx1"/>
              </a:solidFill>
            </a:endParaRPr>
          </a:p>
        </p:txBody>
      </p:sp>
    </p:spTree>
    <p:extLst>
      <p:ext uri="{BB962C8B-B14F-4D97-AF65-F5344CB8AC3E}">
        <p14:creationId xmlns:p14="http://schemas.microsoft.com/office/powerpoint/2010/main" val="54424929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0D3AB2AB-D5D3-4BD6-97D9-F5BC7B027A32}" vid="{DA555AB3-B190-49D8-8A24-3F115178B112}"/>
    </a:ext>
  </a:extLst>
</a:theme>
</file>

<file path=docProps/app.xml><?xml version="1.0" encoding="utf-8"?>
<Properties xmlns="http://schemas.openxmlformats.org/officeDocument/2006/extended-properties" xmlns:vt="http://schemas.openxmlformats.org/officeDocument/2006/docPropsVTypes">
  <Template>Theme1</Template>
  <TotalTime>76</TotalTime>
  <Words>202</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Arabic Transparent</vt:lpstr>
      <vt:lpstr>Arial</vt:lpstr>
      <vt:lpstr>Calibri</vt:lpstr>
      <vt:lpstr>Calibri Light</vt:lpstr>
      <vt:lpstr>NikoshBAN</vt:lpstr>
      <vt:lpstr>Times New Roman</vt:lpstr>
      <vt:lpstr>Vrinda</vt:lpstr>
      <vt:lpstr>Theme1</vt:lpstr>
      <vt:lpstr>PowerPoint Presentation</vt:lpstr>
      <vt:lpstr>PowerPoint Presentation</vt:lpstr>
      <vt:lpstr>لك الحمد امية بن ابي الصات </vt:lpstr>
      <vt:lpstr>عندما سمع امية بن ابي الصات با قتراب بعثة رسول الله صلى الله عليه وسلم من اليهود والنصارى وان الله سيبعث نبيا في جزيرة العرب يصدع بملة ابراهيم،انشد هذه الابيات التاليه حامدا الله وشاكرا له..</vt:lpstr>
      <vt:lpstr>القصيدة:.     الحمدلله ممسانا ومصبحنا *با لخير صبحنا ربي ومسانا.</vt:lpstr>
      <vt:lpstr>رب الخبيثة لم تنفد خزاىنه * مملوءة طبق الافاق سلطانا</vt:lpstr>
      <vt:lpstr>لك الحمد والنماء والملك ربنا* فلا شيء اعلى منك مجدا وامجد. مليك على عرش السماء مهيمن * لعزته تعنو الوجوه وتسجد.</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لك الحمد.                             امية بن ابي الصات  </dc:title>
  <dc:creator>Sohrab Hossain</dc:creator>
  <cp:lastModifiedBy>Sohrab Hossain</cp:lastModifiedBy>
  <cp:revision>26</cp:revision>
  <dcterms:modified xsi:type="dcterms:W3CDTF">2019-12-25T15:18:46Z</dcterms:modified>
</cp:coreProperties>
</file>