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3" r:id="rId14"/>
    <p:sldId id="275" r:id="rId15"/>
    <p:sldId id="274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3ACB8-C7D6-4E08-AA95-4CA593A5EC88}" type="datetimeFigureOut">
              <a:rPr lang="en-US" smtClean="0"/>
              <a:t>25/12/2019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AA67C-6E99-4F9B-BE2B-D277F533B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3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1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86E1E-ECD7-4BF4-A5DC-0058447157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8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35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02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91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08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74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72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21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03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40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74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0968" y="90383"/>
            <a:ext cx="5943600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5400" b="1" dirty="0">
              <a:ln/>
              <a:solidFill>
                <a:prstClr val="black"/>
              </a:solidFill>
            </a:endParaRPr>
          </a:p>
        </p:txBody>
      </p:sp>
      <p:pic>
        <p:nvPicPr>
          <p:cNvPr id="1026" name="Picture 2" descr="G:\CONTENT\FLOWER\pink-flower-10_blog131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51477"/>
            <a:ext cx="7784336" cy="517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6670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0198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600" dirty="0" smtClean="0"/>
              <a:t>পর-পরাগায়ন</a:t>
            </a:r>
            <a:endParaRPr lang="en-US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6" y="1649104"/>
            <a:ext cx="8304663" cy="4993112"/>
          </a:xfrm>
        </p:spPr>
      </p:pic>
    </p:spTree>
    <p:extLst>
      <p:ext uri="{BB962C8B-B14F-4D97-AF65-F5344CB8AC3E}">
        <p14:creationId xmlns:p14="http://schemas.microsoft.com/office/powerpoint/2010/main" val="16719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0198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800" dirty="0" smtClean="0"/>
              <a:t>পতঙ্গ পরাগায়ন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599"/>
            <a:ext cx="8153400" cy="4565903"/>
          </a:xfrm>
        </p:spPr>
      </p:pic>
    </p:spTree>
    <p:extLst>
      <p:ext uri="{BB962C8B-B14F-4D97-AF65-F5344CB8AC3E}">
        <p14:creationId xmlns:p14="http://schemas.microsoft.com/office/powerpoint/2010/main" val="14674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47244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বায়ু পরাগায়ন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600200"/>
            <a:ext cx="3733799" cy="4821865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3581400" cy="493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9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4572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পানি পরাগায়ন</a:t>
            </a: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53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52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358" y="152400"/>
            <a:ext cx="38862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প্রাণী পরাগায়ন</a:t>
            </a:r>
            <a:endParaRPr lang="en-US" dirty="0"/>
          </a:p>
        </p:txBody>
      </p:sp>
      <p:pic>
        <p:nvPicPr>
          <p:cNvPr id="1026" name="Picture 2" descr="E:\K JAMAN\pict\p19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267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image\p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86" y="1752600"/>
            <a:ext cx="394012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38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76200"/>
            <a:ext cx="4267200" cy="14478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458200" cy="2667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স্ব-পরাগায়ন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পর-পরাগায়নের ৩টি পার্থক্য উল্লেখ কর 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37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3048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পরাগায়ন বলতে কী বোঝায় ?</a:t>
            </a:r>
          </a:p>
          <a:p>
            <a:pPr marL="0" indent="0">
              <a:buNone/>
            </a:pP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মধুগ্রন্থিযুক্ত ফুলের পরাগায়ন কোন মাধ্যমের সাহায্যে ঘটে ?</a:t>
            </a:r>
          </a:p>
          <a:p>
            <a:pPr marL="0" indent="0">
              <a:buNone/>
            </a:pP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প্রাণিপরাগী ফুলের ২টি উদাহরন দাও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2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533400"/>
            <a:ext cx="3810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81400"/>
            <a:ext cx="8382000" cy="29718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‘পরাগায়ন ফল ও বীজ উৎপাদন প্রক্রিয়ার পূর্বশর্ত’ বিশ্লেষন কর।</a:t>
            </a:r>
          </a:p>
        </p:txBody>
      </p:sp>
      <p:pic>
        <p:nvPicPr>
          <p:cNvPr id="2050" name="Picture 2" descr="G:\ব২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843337" cy="330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98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19400" y="228600"/>
            <a:ext cx="39624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G:\CONTENT\FLOWER\প৮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62901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00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95600" y="228600"/>
            <a:ext cx="37338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FF0000"/>
                </a:solidFill>
              </a:rPr>
              <a:t>পরিচিতি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48200" y="2286000"/>
            <a:ext cx="4343400" cy="3600985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শ্রেনিঃ ৮ম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৪র্থ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পরাগায়ন</a:t>
            </a:r>
            <a:r>
              <a:rPr lang="bn-BD" sz="3600" dirty="0" smtClean="0"/>
              <a:t>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6200" y="2286000"/>
            <a:ext cx="4267200" cy="36009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32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bn-BD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কামরুল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স্বপন</a:t>
            </a:r>
            <a:endParaRPr lang="en-US" sz="36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36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মাতৃপীঠ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য়,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36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endParaRPr lang="en-US" sz="36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5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4495800" cy="28194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1219200"/>
            <a:ext cx="4060174" cy="2819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47900" y="76200"/>
            <a:ext cx="4388588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200"/>
            <a:ext cx="4495800" cy="2590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267200"/>
            <a:ext cx="4212575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4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324250"/>
              </p:ext>
            </p:extLst>
          </p:nvPr>
        </p:nvGraphicFramePr>
        <p:xfrm>
          <a:off x="3124200" y="2209800"/>
          <a:ext cx="354047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ackager Shell Object" showAsIcon="1" r:id="rId3" imgW="2451600" imgH="685800" progId="Package">
                  <p:embed/>
                </p:oleObj>
              </mc:Choice>
              <mc:Fallback>
                <p:oleObj name="Packager Shell Object" showAsIcon="1" r:id="rId3" imgW="24516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2209800"/>
                        <a:ext cx="3540478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86200" y="228600"/>
            <a:ext cx="2362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itchFamily="2" charset="0"/>
                <a:cs typeface="Nikosh" pitchFamily="2" charset="0"/>
              </a:rPr>
              <a:t>ভিডিওটি দেখ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315200" cy="2286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11500" dirty="0" smtClean="0"/>
              <a:t>পরাগায়ন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25865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4038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5400" dirty="0" smtClean="0"/>
              <a:t>শিখনফল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7543800" cy="2286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পরাগায়ন কী তা বলতে পারবে।</a:t>
            </a:r>
          </a:p>
          <a:p>
            <a:r>
              <a:rPr lang="bn-BD" dirty="0" smtClean="0"/>
              <a:t>পরাগায়নের প্রকারভেদ করতে পারবে।</a:t>
            </a:r>
          </a:p>
          <a:p>
            <a:r>
              <a:rPr lang="bn-BD" dirty="0" smtClean="0"/>
              <a:t>পরাগায়নের মাধ্যম বর্ননা করতে পারবে।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dirty="0" smtClean="0"/>
              <a:t>পরাগায়ন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467600" cy="5017131"/>
          </a:xfrm>
        </p:spPr>
      </p:pic>
    </p:spTree>
    <p:extLst>
      <p:ext uri="{BB962C8B-B14F-4D97-AF65-F5344CB8AC3E}">
        <p14:creationId xmlns:p14="http://schemas.microsoft.com/office/powerpoint/2010/main" val="24672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600" dirty="0" smtClean="0"/>
              <a:t>প্রকারভেদ</a:t>
            </a:r>
            <a:endParaRPr lang="en-US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924800" cy="5048688"/>
          </a:xfrm>
        </p:spPr>
      </p:pic>
    </p:spTree>
    <p:extLst>
      <p:ext uri="{BB962C8B-B14F-4D97-AF65-F5344CB8AC3E}">
        <p14:creationId xmlns:p14="http://schemas.microsoft.com/office/powerpoint/2010/main" val="16238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62484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600" dirty="0" smtClean="0"/>
              <a:t>স্ব-পরাগায়ন</a:t>
            </a:r>
            <a:endParaRPr lang="en-US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8991600" cy="5029200"/>
          </a:xfrm>
        </p:spPr>
      </p:pic>
    </p:spTree>
    <p:extLst>
      <p:ext uri="{BB962C8B-B14F-4D97-AF65-F5344CB8AC3E}">
        <p14:creationId xmlns:p14="http://schemas.microsoft.com/office/powerpoint/2010/main" val="188379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118</Words>
  <Application>Microsoft Office PowerPoint</Application>
  <PresentationFormat>On-screen Show (4:3)</PresentationFormat>
  <Paragraphs>36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1_Office Theme</vt:lpstr>
      <vt:lpstr>Packager Shell Object</vt:lpstr>
      <vt:lpstr>PowerPoint Presentation</vt:lpstr>
      <vt:lpstr>পরিচিতি</vt:lpstr>
      <vt:lpstr>নিচের ছবিগুলো লক্ষ্য কর</vt:lpstr>
      <vt:lpstr>PowerPoint Presentation</vt:lpstr>
      <vt:lpstr>PowerPoint Presentation</vt:lpstr>
      <vt:lpstr>শিখনফল</vt:lpstr>
      <vt:lpstr>পরাগায়ন</vt:lpstr>
      <vt:lpstr>প্রকারভেদ</vt:lpstr>
      <vt:lpstr>স্ব-পরাগায়ন</vt:lpstr>
      <vt:lpstr>পর-পরাগায়ন</vt:lpstr>
      <vt:lpstr>পতঙ্গ পরাগায়ন</vt:lpstr>
      <vt:lpstr>বায়ু পরাগায়ন</vt:lpstr>
      <vt:lpstr>পানি পরাগায়ন</vt:lpstr>
      <vt:lpstr>প্রাণী পরাগায়ন</vt:lpstr>
      <vt:lpstr>দলীয় কাজ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R.J Computer</dc:creator>
  <cp:lastModifiedBy>User</cp:lastModifiedBy>
  <cp:revision>36</cp:revision>
  <dcterms:created xsi:type="dcterms:W3CDTF">2006-08-16T00:00:00Z</dcterms:created>
  <dcterms:modified xsi:type="dcterms:W3CDTF">2019-12-25T03:52:08Z</dcterms:modified>
</cp:coreProperties>
</file>